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4045" r:id="rId2"/>
  </p:sldMasterIdLst>
  <p:notesMasterIdLst>
    <p:notesMasterId r:id="rId62"/>
  </p:notesMasterIdLst>
  <p:sldIdLst>
    <p:sldId id="411" r:id="rId3"/>
    <p:sldId id="412" r:id="rId4"/>
    <p:sldId id="413" r:id="rId5"/>
    <p:sldId id="414"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467" r:id="rId59"/>
    <p:sldId id="468" r:id="rId60"/>
    <p:sldId id="410" r:id="rId61"/>
  </p:sldIdLst>
  <p:sldSz cx="9144000" cy="6858000" type="screen4x3"/>
  <p:notesSz cx="6858000" cy="9144000"/>
  <p:defaultTextStyle>
    <a:defPPr>
      <a:defRPr lang="en-AU"/>
    </a:defPPr>
    <a:lvl1pPr algn="l" rtl="0" eaLnBrk="0" fontAlgn="base" hangingPunct="0">
      <a:spcBef>
        <a:spcPct val="0"/>
      </a:spcBef>
      <a:spcAft>
        <a:spcPct val="0"/>
      </a:spcAft>
      <a:defRPr sz="1000" kern="1200">
        <a:solidFill>
          <a:schemeClr val="bg1"/>
        </a:solidFill>
        <a:latin typeface="Arial" charset="0"/>
        <a:ea typeface="MS PGothic" charset="0"/>
        <a:cs typeface="MS PGothic" charset="0"/>
      </a:defRPr>
    </a:lvl1pPr>
    <a:lvl2pPr marL="457200" algn="l" rtl="0" eaLnBrk="0" fontAlgn="base" hangingPunct="0">
      <a:spcBef>
        <a:spcPct val="0"/>
      </a:spcBef>
      <a:spcAft>
        <a:spcPct val="0"/>
      </a:spcAft>
      <a:defRPr sz="1000" kern="1200">
        <a:solidFill>
          <a:schemeClr val="bg1"/>
        </a:solidFill>
        <a:latin typeface="Arial" charset="0"/>
        <a:ea typeface="MS PGothic" charset="0"/>
        <a:cs typeface="MS PGothic" charset="0"/>
      </a:defRPr>
    </a:lvl2pPr>
    <a:lvl3pPr marL="914400" algn="l" rtl="0" eaLnBrk="0" fontAlgn="base" hangingPunct="0">
      <a:spcBef>
        <a:spcPct val="0"/>
      </a:spcBef>
      <a:spcAft>
        <a:spcPct val="0"/>
      </a:spcAft>
      <a:defRPr sz="1000" kern="1200">
        <a:solidFill>
          <a:schemeClr val="bg1"/>
        </a:solidFill>
        <a:latin typeface="Arial" charset="0"/>
        <a:ea typeface="MS PGothic" charset="0"/>
        <a:cs typeface="MS PGothic" charset="0"/>
      </a:defRPr>
    </a:lvl3pPr>
    <a:lvl4pPr marL="1371600" algn="l" rtl="0" eaLnBrk="0" fontAlgn="base" hangingPunct="0">
      <a:spcBef>
        <a:spcPct val="0"/>
      </a:spcBef>
      <a:spcAft>
        <a:spcPct val="0"/>
      </a:spcAft>
      <a:defRPr sz="1000" kern="1200">
        <a:solidFill>
          <a:schemeClr val="bg1"/>
        </a:solidFill>
        <a:latin typeface="Arial" charset="0"/>
        <a:ea typeface="MS PGothic" charset="0"/>
        <a:cs typeface="MS PGothic" charset="0"/>
      </a:defRPr>
    </a:lvl4pPr>
    <a:lvl5pPr marL="1828800" algn="l" rtl="0" eaLnBrk="0" fontAlgn="base" hangingPunct="0">
      <a:spcBef>
        <a:spcPct val="0"/>
      </a:spcBef>
      <a:spcAft>
        <a:spcPct val="0"/>
      </a:spcAft>
      <a:defRPr sz="1000" kern="1200">
        <a:solidFill>
          <a:schemeClr val="bg1"/>
        </a:solidFill>
        <a:latin typeface="Arial" charset="0"/>
        <a:ea typeface="MS PGothic" charset="0"/>
        <a:cs typeface="MS PGothic" charset="0"/>
      </a:defRPr>
    </a:lvl5pPr>
    <a:lvl6pPr marL="2286000" algn="l" defTabSz="457200" rtl="0" eaLnBrk="1" latinLnBrk="0" hangingPunct="1">
      <a:defRPr sz="1000" kern="1200">
        <a:solidFill>
          <a:schemeClr val="bg1"/>
        </a:solidFill>
        <a:latin typeface="Arial" charset="0"/>
        <a:ea typeface="MS PGothic" charset="0"/>
        <a:cs typeface="MS PGothic" charset="0"/>
      </a:defRPr>
    </a:lvl6pPr>
    <a:lvl7pPr marL="2743200" algn="l" defTabSz="457200" rtl="0" eaLnBrk="1" latinLnBrk="0" hangingPunct="1">
      <a:defRPr sz="1000" kern="1200">
        <a:solidFill>
          <a:schemeClr val="bg1"/>
        </a:solidFill>
        <a:latin typeface="Arial" charset="0"/>
        <a:ea typeface="MS PGothic" charset="0"/>
        <a:cs typeface="MS PGothic" charset="0"/>
      </a:defRPr>
    </a:lvl7pPr>
    <a:lvl8pPr marL="3200400" algn="l" defTabSz="457200" rtl="0" eaLnBrk="1" latinLnBrk="0" hangingPunct="1">
      <a:defRPr sz="1000" kern="1200">
        <a:solidFill>
          <a:schemeClr val="bg1"/>
        </a:solidFill>
        <a:latin typeface="Arial" charset="0"/>
        <a:ea typeface="MS PGothic" charset="0"/>
        <a:cs typeface="MS PGothic" charset="0"/>
      </a:defRPr>
    </a:lvl8pPr>
    <a:lvl9pPr marL="3657600" algn="l" defTabSz="457200" rtl="0" eaLnBrk="1" latinLnBrk="0" hangingPunct="1">
      <a:defRPr sz="1000" kern="1200">
        <a:solidFill>
          <a:schemeClr val="bg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DAF"/>
    <a:srgbClr val="E32F3A"/>
    <a:srgbClr val="276195"/>
    <a:srgbClr val="642997"/>
    <a:srgbClr val="027685"/>
    <a:srgbClr val="095980"/>
    <a:srgbClr val="99CCFF"/>
    <a:srgbClr val="5EC6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62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D8BF4-062A-CF45-A3F6-DF9E5C8C9884}" type="doc">
      <dgm:prSet loTypeId="urn:microsoft.com/office/officeart/2005/8/layout/radial4" loCatId="" qsTypeId="urn:microsoft.com/office/officeart/2005/8/quickstyle/simple4" qsCatId="simple" csTypeId="urn:microsoft.com/office/officeart/2005/8/colors/accent2_2" csCatId="accent2" phldr="1"/>
      <dgm:spPr/>
      <dgm:t>
        <a:bodyPr/>
        <a:lstStyle/>
        <a:p>
          <a:endParaRPr lang="en-US"/>
        </a:p>
      </dgm:t>
    </dgm:pt>
    <dgm:pt modelId="{CFEEB509-FF84-0846-A3F7-9B97E426421C}">
      <dgm:prSet phldrT="[Text]"/>
      <dgm:spPr>
        <a:solidFill>
          <a:schemeClr val="accent6"/>
        </a:solidFill>
      </dgm:spPr>
      <dgm:t>
        <a:bodyPr/>
        <a:lstStyle/>
        <a:p>
          <a:r>
            <a:rPr lang="en-US" dirty="0" smtClean="0"/>
            <a:t>Knowledge needed for the project</a:t>
          </a:r>
          <a:endParaRPr lang="en-US" dirty="0"/>
        </a:p>
      </dgm:t>
    </dgm:pt>
    <dgm:pt modelId="{DC6ED7D5-023B-C64C-9C02-F206C98ADD36}" type="parTrans" cxnId="{E7D18BF2-4E80-DE48-BEC7-7CD6B8876C95}">
      <dgm:prSet/>
      <dgm:spPr/>
      <dgm:t>
        <a:bodyPr/>
        <a:lstStyle/>
        <a:p>
          <a:endParaRPr lang="en-US"/>
        </a:p>
      </dgm:t>
    </dgm:pt>
    <dgm:pt modelId="{A8459815-848D-8947-9271-8BE07ED3CD24}" type="sibTrans" cxnId="{E7D18BF2-4E80-DE48-BEC7-7CD6B8876C95}">
      <dgm:prSet/>
      <dgm:spPr/>
      <dgm:t>
        <a:bodyPr/>
        <a:lstStyle/>
        <a:p>
          <a:endParaRPr lang="en-US"/>
        </a:p>
      </dgm:t>
    </dgm:pt>
    <dgm:pt modelId="{29EFFD36-FBB3-8449-AE9D-EFCD8EC64830}">
      <dgm:prSet phldrT="[Text]"/>
      <dgm:spPr>
        <a:solidFill>
          <a:schemeClr val="accent1"/>
        </a:solidFill>
      </dgm:spPr>
      <dgm:t>
        <a:bodyPr/>
        <a:lstStyle/>
        <a:p>
          <a:r>
            <a:rPr lang="en-US" dirty="0" smtClean="0"/>
            <a:t>Technical Expertise</a:t>
          </a:r>
          <a:endParaRPr lang="en-US" dirty="0"/>
        </a:p>
      </dgm:t>
    </dgm:pt>
    <dgm:pt modelId="{DE3242A0-A480-7649-AD43-AF7BE5EE8075}" type="parTrans" cxnId="{4386D322-B5DD-2F42-A8FB-156945EA23B9}">
      <dgm:prSet/>
      <dgm:spPr>
        <a:solidFill>
          <a:srgbClr val="B8D84C"/>
        </a:solidFill>
      </dgm:spPr>
      <dgm:t>
        <a:bodyPr/>
        <a:lstStyle/>
        <a:p>
          <a:endParaRPr lang="en-US"/>
        </a:p>
      </dgm:t>
    </dgm:pt>
    <dgm:pt modelId="{9DA58A97-45AC-0E41-A8EE-C1A6BD0385DF}" type="sibTrans" cxnId="{4386D322-B5DD-2F42-A8FB-156945EA23B9}">
      <dgm:prSet/>
      <dgm:spPr/>
      <dgm:t>
        <a:bodyPr/>
        <a:lstStyle/>
        <a:p>
          <a:endParaRPr lang="en-US"/>
        </a:p>
      </dgm:t>
    </dgm:pt>
    <dgm:pt modelId="{83F66F79-B9E7-9248-9A05-C179A76B3510}">
      <dgm:prSet phldrT="[Text]"/>
      <dgm:spPr>
        <a:solidFill>
          <a:schemeClr val="accent2"/>
        </a:solidFill>
      </dgm:spPr>
      <dgm:t>
        <a:bodyPr/>
        <a:lstStyle/>
        <a:p>
          <a:r>
            <a:rPr lang="en-US" dirty="0" smtClean="0"/>
            <a:t>Local Expertise</a:t>
          </a:r>
          <a:endParaRPr lang="en-US" dirty="0"/>
        </a:p>
      </dgm:t>
    </dgm:pt>
    <dgm:pt modelId="{F7692AB4-89C0-8747-B233-8AD3AC0162CA}" type="parTrans" cxnId="{74FC385B-1408-B44A-91D4-37DBEBECC8B9}">
      <dgm:prSet/>
      <dgm:spPr>
        <a:solidFill>
          <a:srgbClr val="4CBFEE"/>
        </a:solidFill>
      </dgm:spPr>
      <dgm:t>
        <a:bodyPr/>
        <a:lstStyle/>
        <a:p>
          <a:endParaRPr lang="en-US"/>
        </a:p>
      </dgm:t>
    </dgm:pt>
    <dgm:pt modelId="{F1042A92-3661-5B4E-8C8E-8D70C40E51A6}" type="sibTrans" cxnId="{74FC385B-1408-B44A-91D4-37DBEBECC8B9}">
      <dgm:prSet/>
      <dgm:spPr/>
      <dgm:t>
        <a:bodyPr/>
        <a:lstStyle/>
        <a:p>
          <a:endParaRPr lang="en-US"/>
        </a:p>
      </dgm:t>
    </dgm:pt>
    <dgm:pt modelId="{6745FA3A-E180-5F40-8CDF-17A57DEC9AAE}">
      <dgm:prSet phldrT="[Text]"/>
      <dgm:spPr/>
      <dgm:t>
        <a:bodyPr/>
        <a:lstStyle/>
        <a:p>
          <a:endParaRPr lang="en-US" dirty="0"/>
        </a:p>
      </dgm:t>
    </dgm:pt>
    <dgm:pt modelId="{11EB1271-0377-194B-9F74-0FFAD3EC6F4D}" type="parTrans" cxnId="{8FEDB7F5-E8D1-7E4B-95B0-6D294C00C774}">
      <dgm:prSet/>
      <dgm:spPr/>
      <dgm:t>
        <a:bodyPr/>
        <a:lstStyle/>
        <a:p>
          <a:endParaRPr lang="en-US"/>
        </a:p>
      </dgm:t>
    </dgm:pt>
    <dgm:pt modelId="{D4B7189E-9EDC-A249-8828-70869252FC90}" type="sibTrans" cxnId="{8FEDB7F5-E8D1-7E4B-95B0-6D294C00C774}">
      <dgm:prSet/>
      <dgm:spPr/>
      <dgm:t>
        <a:bodyPr/>
        <a:lstStyle/>
        <a:p>
          <a:endParaRPr lang="en-US"/>
        </a:p>
      </dgm:t>
    </dgm:pt>
    <dgm:pt modelId="{E59C0A87-BCE8-604D-B018-A15AFFE682DF}" type="pres">
      <dgm:prSet presAssocID="{932D8BF4-062A-CF45-A3F6-DF9E5C8C9884}" presName="cycle" presStyleCnt="0">
        <dgm:presLayoutVars>
          <dgm:chMax val="1"/>
          <dgm:dir/>
          <dgm:animLvl val="ctr"/>
          <dgm:resizeHandles val="exact"/>
        </dgm:presLayoutVars>
      </dgm:prSet>
      <dgm:spPr/>
      <dgm:t>
        <a:bodyPr/>
        <a:lstStyle/>
        <a:p>
          <a:endParaRPr lang="en-US"/>
        </a:p>
      </dgm:t>
    </dgm:pt>
    <dgm:pt modelId="{72E6C7BC-C951-0A4F-91E8-0DB10C59701C}" type="pres">
      <dgm:prSet presAssocID="{CFEEB509-FF84-0846-A3F7-9B97E426421C}" presName="centerShape" presStyleLbl="node0" presStyleIdx="0" presStyleCnt="1"/>
      <dgm:spPr/>
      <dgm:t>
        <a:bodyPr/>
        <a:lstStyle/>
        <a:p>
          <a:endParaRPr lang="en-US"/>
        </a:p>
      </dgm:t>
    </dgm:pt>
    <dgm:pt modelId="{73D0A13D-E565-F545-B904-7EADB24A0719}" type="pres">
      <dgm:prSet presAssocID="{DE3242A0-A480-7649-AD43-AF7BE5EE8075}" presName="parTrans" presStyleLbl="bgSibTrans2D1" presStyleIdx="0" presStyleCnt="2"/>
      <dgm:spPr/>
      <dgm:t>
        <a:bodyPr/>
        <a:lstStyle/>
        <a:p>
          <a:endParaRPr lang="en-US"/>
        </a:p>
      </dgm:t>
    </dgm:pt>
    <dgm:pt modelId="{0C402F71-0178-CF4A-9295-B6BFFB5A9D82}" type="pres">
      <dgm:prSet presAssocID="{29EFFD36-FBB3-8449-AE9D-EFCD8EC64830}" presName="node" presStyleLbl="node1" presStyleIdx="0" presStyleCnt="2">
        <dgm:presLayoutVars>
          <dgm:bulletEnabled val="1"/>
        </dgm:presLayoutVars>
      </dgm:prSet>
      <dgm:spPr/>
      <dgm:t>
        <a:bodyPr/>
        <a:lstStyle/>
        <a:p>
          <a:endParaRPr lang="en-US"/>
        </a:p>
      </dgm:t>
    </dgm:pt>
    <dgm:pt modelId="{8EA6B042-F84B-EF4E-A3E9-BCEE615396D4}" type="pres">
      <dgm:prSet presAssocID="{F7692AB4-89C0-8747-B233-8AD3AC0162CA}" presName="parTrans" presStyleLbl="bgSibTrans2D1" presStyleIdx="1" presStyleCnt="2"/>
      <dgm:spPr/>
      <dgm:t>
        <a:bodyPr/>
        <a:lstStyle/>
        <a:p>
          <a:endParaRPr lang="en-US"/>
        </a:p>
      </dgm:t>
    </dgm:pt>
    <dgm:pt modelId="{E0DD6915-F143-7D40-AB2A-D89FB6097526}" type="pres">
      <dgm:prSet presAssocID="{83F66F79-B9E7-9248-9A05-C179A76B3510}" presName="node" presStyleLbl="node1" presStyleIdx="1" presStyleCnt="2">
        <dgm:presLayoutVars>
          <dgm:bulletEnabled val="1"/>
        </dgm:presLayoutVars>
      </dgm:prSet>
      <dgm:spPr/>
      <dgm:t>
        <a:bodyPr/>
        <a:lstStyle/>
        <a:p>
          <a:endParaRPr lang="en-US"/>
        </a:p>
      </dgm:t>
    </dgm:pt>
  </dgm:ptLst>
  <dgm:cxnLst>
    <dgm:cxn modelId="{7E4873EB-E0E7-1C47-9AFC-BE902527816D}" type="presOf" srcId="{932D8BF4-062A-CF45-A3F6-DF9E5C8C9884}" destId="{E59C0A87-BCE8-604D-B018-A15AFFE682DF}" srcOrd="0" destOrd="0" presId="urn:microsoft.com/office/officeart/2005/8/layout/radial4"/>
    <dgm:cxn modelId="{1FF6E7DD-D2FD-E14E-A95E-C373F6AA393F}" type="presOf" srcId="{F7692AB4-89C0-8747-B233-8AD3AC0162CA}" destId="{8EA6B042-F84B-EF4E-A3E9-BCEE615396D4}" srcOrd="0" destOrd="0" presId="urn:microsoft.com/office/officeart/2005/8/layout/radial4"/>
    <dgm:cxn modelId="{4386D322-B5DD-2F42-A8FB-156945EA23B9}" srcId="{CFEEB509-FF84-0846-A3F7-9B97E426421C}" destId="{29EFFD36-FBB3-8449-AE9D-EFCD8EC64830}" srcOrd="0" destOrd="0" parTransId="{DE3242A0-A480-7649-AD43-AF7BE5EE8075}" sibTransId="{9DA58A97-45AC-0E41-A8EE-C1A6BD0385DF}"/>
    <dgm:cxn modelId="{02CA9DCE-CD55-5240-BCEC-DE18A5B8573A}" type="presOf" srcId="{29EFFD36-FBB3-8449-AE9D-EFCD8EC64830}" destId="{0C402F71-0178-CF4A-9295-B6BFFB5A9D82}" srcOrd="0" destOrd="0" presId="urn:microsoft.com/office/officeart/2005/8/layout/radial4"/>
    <dgm:cxn modelId="{6B72972C-2076-C34A-B83E-6E392DCCCB19}" type="presOf" srcId="{DE3242A0-A480-7649-AD43-AF7BE5EE8075}" destId="{73D0A13D-E565-F545-B904-7EADB24A0719}" srcOrd="0" destOrd="0" presId="urn:microsoft.com/office/officeart/2005/8/layout/radial4"/>
    <dgm:cxn modelId="{A07158B1-6353-5247-AE47-C1B457ECC14E}" type="presOf" srcId="{83F66F79-B9E7-9248-9A05-C179A76B3510}" destId="{E0DD6915-F143-7D40-AB2A-D89FB6097526}" srcOrd="0" destOrd="0" presId="urn:microsoft.com/office/officeart/2005/8/layout/radial4"/>
    <dgm:cxn modelId="{74FC385B-1408-B44A-91D4-37DBEBECC8B9}" srcId="{CFEEB509-FF84-0846-A3F7-9B97E426421C}" destId="{83F66F79-B9E7-9248-9A05-C179A76B3510}" srcOrd="1" destOrd="0" parTransId="{F7692AB4-89C0-8747-B233-8AD3AC0162CA}" sibTransId="{F1042A92-3661-5B4E-8C8E-8D70C40E51A6}"/>
    <dgm:cxn modelId="{8FEDB7F5-E8D1-7E4B-95B0-6D294C00C774}" srcId="{932D8BF4-062A-CF45-A3F6-DF9E5C8C9884}" destId="{6745FA3A-E180-5F40-8CDF-17A57DEC9AAE}" srcOrd="1" destOrd="0" parTransId="{11EB1271-0377-194B-9F74-0FFAD3EC6F4D}" sibTransId="{D4B7189E-9EDC-A249-8828-70869252FC90}"/>
    <dgm:cxn modelId="{E7D18BF2-4E80-DE48-BEC7-7CD6B8876C95}" srcId="{932D8BF4-062A-CF45-A3F6-DF9E5C8C9884}" destId="{CFEEB509-FF84-0846-A3F7-9B97E426421C}" srcOrd="0" destOrd="0" parTransId="{DC6ED7D5-023B-C64C-9C02-F206C98ADD36}" sibTransId="{A8459815-848D-8947-9271-8BE07ED3CD24}"/>
    <dgm:cxn modelId="{7D3DD89C-B957-984E-BF6E-27CB9ED4B83E}" type="presOf" srcId="{CFEEB509-FF84-0846-A3F7-9B97E426421C}" destId="{72E6C7BC-C951-0A4F-91E8-0DB10C59701C}" srcOrd="0" destOrd="0" presId="urn:microsoft.com/office/officeart/2005/8/layout/radial4"/>
    <dgm:cxn modelId="{7235D7BE-C40D-6343-9422-CE1ABC1D2B59}" type="presParOf" srcId="{E59C0A87-BCE8-604D-B018-A15AFFE682DF}" destId="{72E6C7BC-C951-0A4F-91E8-0DB10C59701C}" srcOrd="0" destOrd="0" presId="urn:microsoft.com/office/officeart/2005/8/layout/radial4"/>
    <dgm:cxn modelId="{04E691D1-98AE-A743-AF0C-D2932464E5DF}" type="presParOf" srcId="{E59C0A87-BCE8-604D-B018-A15AFFE682DF}" destId="{73D0A13D-E565-F545-B904-7EADB24A0719}" srcOrd="1" destOrd="0" presId="urn:microsoft.com/office/officeart/2005/8/layout/radial4"/>
    <dgm:cxn modelId="{FB4B622E-8366-CB4B-945C-061A8A732F4C}" type="presParOf" srcId="{E59C0A87-BCE8-604D-B018-A15AFFE682DF}" destId="{0C402F71-0178-CF4A-9295-B6BFFB5A9D82}" srcOrd="2" destOrd="0" presId="urn:microsoft.com/office/officeart/2005/8/layout/radial4"/>
    <dgm:cxn modelId="{A6B4AC7B-D543-024C-9E9A-640FE7742833}" type="presParOf" srcId="{E59C0A87-BCE8-604D-B018-A15AFFE682DF}" destId="{8EA6B042-F84B-EF4E-A3E9-BCEE615396D4}" srcOrd="3" destOrd="0" presId="urn:microsoft.com/office/officeart/2005/8/layout/radial4"/>
    <dgm:cxn modelId="{888AE146-8667-0740-8050-DF9E7018C1E5}" type="presParOf" srcId="{E59C0A87-BCE8-604D-B018-A15AFFE682DF}" destId="{E0DD6915-F143-7D40-AB2A-D89FB6097526}"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0063258-74FD-8D41-8B4D-C2F9D313ACA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EC6AA82-210C-0648-8DE9-4854825E8794}">
      <dgm:prSet phldrT="[Tex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w="38100">
          <a:solidFill>
            <a:srgbClr val="E32F3A"/>
          </a:solidFill>
        </a:ln>
      </dgm:spPr>
      <dgm:t>
        <a:bodyPr/>
        <a:lstStyle/>
        <a:p>
          <a:r>
            <a:rPr lang="en-US" b="1" dirty="0" smtClean="0">
              <a:solidFill>
                <a:srgbClr val="E32F3A"/>
              </a:solidFill>
            </a:rPr>
            <a:t>Content</a:t>
          </a:r>
          <a:endParaRPr lang="en-US" dirty="0">
            <a:solidFill>
              <a:srgbClr val="E32F3A"/>
            </a:solidFill>
          </a:endParaRPr>
        </a:p>
      </dgm:t>
    </dgm:pt>
    <dgm:pt modelId="{FD5D2300-B0DE-4E4A-8128-B448BEC1560C}" type="parTrans" cxnId="{41AB4EAC-B114-9B4C-AA03-78FD560083E6}">
      <dgm:prSet/>
      <dgm:spPr/>
      <dgm:t>
        <a:bodyPr/>
        <a:lstStyle/>
        <a:p>
          <a:endParaRPr lang="en-US"/>
        </a:p>
      </dgm:t>
    </dgm:pt>
    <dgm:pt modelId="{8FEF2A79-ACC5-BE41-8570-1E55749BEEF6}" type="sibTrans" cxnId="{41AB4EAC-B114-9B4C-AA03-78FD560083E6}">
      <dgm:prSet/>
      <dgm:spPr/>
      <dgm:t>
        <a:bodyPr/>
        <a:lstStyle/>
        <a:p>
          <a:endParaRPr lang="en-US"/>
        </a:p>
      </dgm:t>
    </dgm:pt>
    <dgm:pt modelId="{CE0A7880-39D0-2744-9292-C0D0D6BA2F5C}">
      <dgm:prSet phldrT="[Tex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w="38100">
          <a:solidFill>
            <a:srgbClr val="722DAF"/>
          </a:solidFill>
        </a:ln>
      </dgm:spPr>
      <dgm:t>
        <a:bodyPr/>
        <a:lstStyle/>
        <a:p>
          <a:r>
            <a:rPr lang="en-US" b="1" dirty="0" smtClean="0">
              <a:solidFill>
                <a:srgbClr val="722DAF"/>
              </a:solidFill>
            </a:rPr>
            <a:t>Capacity-building</a:t>
          </a:r>
          <a:endParaRPr lang="en-US" dirty="0">
            <a:solidFill>
              <a:srgbClr val="722DAF"/>
            </a:solidFill>
          </a:endParaRPr>
        </a:p>
      </dgm:t>
    </dgm:pt>
    <dgm:pt modelId="{5F98E936-DB02-D14A-A8F2-B9DA5D4DBD86}" type="parTrans" cxnId="{BA84A910-B8F0-2B4F-B651-9CED7FF76AB4}">
      <dgm:prSet/>
      <dgm:spPr/>
      <dgm:t>
        <a:bodyPr/>
        <a:lstStyle/>
        <a:p>
          <a:endParaRPr lang="en-US"/>
        </a:p>
      </dgm:t>
    </dgm:pt>
    <dgm:pt modelId="{55782051-A11E-F94D-94A2-0B08B28C3462}" type="sibTrans" cxnId="{BA84A910-B8F0-2B4F-B651-9CED7FF76AB4}">
      <dgm:prSet/>
      <dgm:spPr/>
      <dgm:t>
        <a:bodyPr/>
        <a:lstStyle/>
        <a:p>
          <a:endParaRPr lang="en-US"/>
        </a:p>
      </dgm:t>
    </dgm:pt>
    <dgm:pt modelId="{E0A8A555-9AFD-C040-922E-A3BE4CE459A8}">
      <dgm:prSet phldrT="[Text]"/>
      <dgm:spPr>
        <a:noFill/>
        <a:ln w="38100">
          <a:solidFill>
            <a:schemeClr val="accent1"/>
          </a:solidFill>
        </a:ln>
      </dgm:spPr>
      <dgm:t>
        <a:bodyPr/>
        <a:lstStyle/>
        <a:p>
          <a:r>
            <a:rPr lang="en-US" b="1" dirty="0" smtClean="0">
              <a:solidFill>
                <a:schemeClr val="accent1"/>
              </a:solidFill>
            </a:rPr>
            <a:t>Voice and Dialogue</a:t>
          </a:r>
          <a:endParaRPr lang="en-US" dirty="0">
            <a:solidFill>
              <a:schemeClr val="accent1"/>
            </a:solidFill>
          </a:endParaRPr>
        </a:p>
      </dgm:t>
    </dgm:pt>
    <dgm:pt modelId="{0199E100-E14D-6C4E-832F-BBF67A298B0F}" type="parTrans" cxnId="{9810A8D0-8F8A-ED46-8A25-ACBD7296FCC7}">
      <dgm:prSet/>
      <dgm:spPr/>
      <dgm:t>
        <a:bodyPr/>
        <a:lstStyle/>
        <a:p>
          <a:endParaRPr lang="en-US"/>
        </a:p>
      </dgm:t>
    </dgm:pt>
    <dgm:pt modelId="{66A16FD4-F4B9-0B47-AC37-A2176C47C54E}" type="sibTrans" cxnId="{9810A8D0-8F8A-ED46-8A25-ACBD7296FCC7}">
      <dgm:prSet/>
      <dgm:spPr/>
      <dgm:t>
        <a:bodyPr/>
        <a:lstStyle/>
        <a:p>
          <a:endParaRPr lang="en-US"/>
        </a:p>
      </dgm:t>
    </dgm:pt>
    <dgm:pt modelId="{CE6C6389-F567-204E-87C5-7AC281EC368A}">
      <dgm:prSet phldrT="[Text]"/>
      <dgm:spPr>
        <a:noFill/>
        <a:ln w="38100">
          <a:solidFill>
            <a:schemeClr val="accent2">
              <a:lumMod val="75000"/>
            </a:schemeClr>
          </a:solidFill>
        </a:ln>
      </dgm:spPr>
      <dgm:t>
        <a:bodyPr/>
        <a:lstStyle/>
        <a:p>
          <a:r>
            <a:rPr lang="en-US" b="1" dirty="0" smtClean="0">
              <a:solidFill>
                <a:schemeClr val="accent2">
                  <a:lumMod val="75000"/>
                </a:schemeClr>
              </a:solidFill>
            </a:rPr>
            <a:t>Infrastructure and systems</a:t>
          </a:r>
          <a:endParaRPr lang="en-US" dirty="0">
            <a:solidFill>
              <a:schemeClr val="accent2">
                <a:lumMod val="75000"/>
              </a:schemeClr>
            </a:solidFill>
          </a:endParaRPr>
        </a:p>
      </dgm:t>
    </dgm:pt>
    <dgm:pt modelId="{AFD17FD5-F19B-8F41-BD4C-443BC8533AA7}" type="parTrans" cxnId="{9487A1B2-86A4-0349-9206-953457ED759E}">
      <dgm:prSet/>
      <dgm:spPr/>
      <dgm:t>
        <a:bodyPr/>
        <a:lstStyle/>
        <a:p>
          <a:endParaRPr lang="en-US"/>
        </a:p>
      </dgm:t>
    </dgm:pt>
    <dgm:pt modelId="{07315FBA-93F9-F346-AAEA-3EA49303EFBC}" type="sibTrans" cxnId="{9487A1B2-86A4-0349-9206-953457ED759E}">
      <dgm:prSet/>
      <dgm:spPr/>
      <dgm:t>
        <a:bodyPr/>
        <a:lstStyle/>
        <a:p>
          <a:endParaRPr lang="en-US"/>
        </a:p>
      </dgm:t>
    </dgm:pt>
    <dgm:pt modelId="{E3F75C6F-F62C-5046-A560-C362B9F91EA5}">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w="38100">
          <a:solidFill>
            <a:srgbClr val="E32F3A"/>
          </a:solidFill>
        </a:ln>
      </dgm:spPr>
      <dgm:t>
        <a:bodyPr/>
        <a:lstStyle/>
        <a:p>
          <a:r>
            <a:rPr lang="en-US" dirty="0" smtClean="0">
              <a:solidFill>
                <a:srgbClr val="E32F3A"/>
              </a:solidFill>
            </a:rPr>
            <a:t>Asking communities what they want the content to be about.</a:t>
          </a:r>
          <a:endParaRPr lang="en-US" dirty="0">
            <a:solidFill>
              <a:srgbClr val="E32F3A"/>
            </a:solidFill>
          </a:endParaRPr>
        </a:p>
      </dgm:t>
    </dgm:pt>
    <dgm:pt modelId="{F769348A-20B9-FC4F-8664-96F6EACFF698}" type="parTrans" cxnId="{F541EC7B-6719-6E4E-961A-D39BADDF540A}">
      <dgm:prSet/>
      <dgm:spPr/>
      <dgm:t>
        <a:bodyPr/>
        <a:lstStyle/>
        <a:p>
          <a:endParaRPr lang="en-US"/>
        </a:p>
      </dgm:t>
    </dgm:pt>
    <dgm:pt modelId="{57CD4C22-0043-864E-AFD5-4EAC7CD60D90}" type="sibTrans" cxnId="{F541EC7B-6719-6E4E-961A-D39BADDF540A}">
      <dgm:prSet/>
      <dgm:spPr/>
      <dgm:t>
        <a:bodyPr/>
        <a:lstStyle/>
        <a:p>
          <a:endParaRPr lang="en-US"/>
        </a:p>
      </dgm:t>
    </dgm:pt>
    <dgm:pt modelId="{32E27EA5-394D-C240-BADC-A2C9FFCB32E1}">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w="38100">
          <a:solidFill>
            <a:srgbClr val="E32F3A"/>
          </a:solidFill>
        </a:ln>
      </dgm:spPr>
      <dgm:t>
        <a:bodyPr/>
        <a:lstStyle/>
        <a:p>
          <a:r>
            <a:rPr lang="en-US" dirty="0" smtClean="0">
              <a:solidFill>
                <a:srgbClr val="E32F3A"/>
              </a:solidFill>
            </a:rPr>
            <a:t>Including participants in processes for making content, such as letting them use the camera. </a:t>
          </a:r>
          <a:endParaRPr lang="en-US" dirty="0">
            <a:solidFill>
              <a:srgbClr val="E32F3A"/>
            </a:solidFill>
          </a:endParaRPr>
        </a:p>
      </dgm:t>
    </dgm:pt>
    <dgm:pt modelId="{EA7C7629-54D5-E84C-8415-638958E31C71}" type="parTrans" cxnId="{D57E99D9-524D-C547-B69A-695D88323FAE}">
      <dgm:prSet/>
      <dgm:spPr/>
      <dgm:t>
        <a:bodyPr/>
        <a:lstStyle/>
        <a:p>
          <a:endParaRPr lang="en-US"/>
        </a:p>
      </dgm:t>
    </dgm:pt>
    <dgm:pt modelId="{2FF8FB9F-706F-304C-A20E-82ED8BDE3F5A}" type="sibTrans" cxnId="{D57E99D9-524D-C547-B69A-695D88323FAE}">
      <dgm:prSet/>
      <dgm:spPr/>
      <dgm:t>
        <a:bodyPr/>
        <a:lstStyle/>
        <a:p>
          <a:endParaRPr lang="en-US"/>
        </a:p>
      </dgm:t>
    </dgm:pt>
    <dgm:pt modelId="{9BB0DA94-1E7D-9446-8609-BCFC9D9717ED}">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w="38100">
          <a:solidFill>
            <a:srgbClr val="E32F3A"/>
          </a:solidFill>
        </a:ln>
      </dgm:spPr>
      <dgm:t>
        <a:bodyPr/>
        <a:lstStyle/>
        <a:p>
          <a:r>
            <a:rPr lang="en-US" dirty="0" smtClean="0">
              <a:solidFill>
                <a:srgbClr val="E32F3A"/>
              </a:solidFill>
            </a:rPr>
            <a:t>Showing stakeholders drafts of the content so that they can give feedback.</a:t>
          </a:r>
          <a:endParaRPr lang="en-US" dirty="0">
            <a:solidFill>
              <a:srgbClr val="E32F3A"/>
            </a:solidFill>
          </a:endParaRPr>
        </a:p>
      </dgm:t>
    </dgm:pt>
    <dgm:pt modelId="{F595075E-9256-2C4E-8957-8681DF41727D}" type="parTrans" cxnId="{2B87F485-8C11-F844-959C-924430E22B1F}">
      <dgm:prSet/>
      <dgm:spPr/>
      <dgm:t>
        <a:bodyPr/>
        <a:lstStyle/>
        <a:p>
          <a:endParaRPr lang="en-US"/>
        </a:p>
      </dgm:t>
    </dgm:pt>
    <dgm:pt modelId="{E0B01FA6-53B5-1946-A9BA-83C7DF1461AA}" type="sibTrans" cxnId="{2B87F485-8C11-F844-959C-924430E22B1F}">
      <dgm:prSet/>
      <dgm:spPr/>
      <dgm:t>
        <a:bodyPr/>
        <a:lstStyle/>
        <a:p>
          <a:endParaRPr lang="en-US"/>
        </a:p>
      </dgm:t>
    </dgm:pt>
    <dgm:pt modelId="{B200462D-1394-274D-B4B3-B77A169E83E3}">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w="38100">
          <a:solidFill>
            <a:srgbClr val="722DAF"/>
          </a:solidFill>
        </a:ln>
      </dgm:spPr>
      <dgm:t>
        <a:bodyPr/>
        <a:lstStyle/>
        <a:p>
          <a:r>
            <a:rPr lang="en-US" dirty="0" smtClean="0">
              <a:solidFill>
                <a:srgbClr val="722DAF"/>
              </a:solidFill>
            </a:rPr>
            <a:t>Asking participants what kind of training they want.</a:t>
          </a:r>
          <a:endParaRPr lang="en-US" dirty="0">
            <a:solidFill>
              <a:srgbClr val="722DAF"/>
            </a:solidFill>
          </a:endParaRPr>
        </a:p>
      </dgm:t>
    </dgm:pt>
    <dgm:pt modelId="{C233038A-D785-F44C-8942-7824E4B100FB}" type="parTrans" cxnId="{295FF0B1-37C0-EF48-8CDB-E3D9CB586D74}">
      <dgm:prSet/>
      <dgm:spPr/>
      <dgm:t>
        <a:bodyPr/>
        <a:lstStyle/>
        <a:p>
          <a:endParaRPr lang="en-US"/>
        </a:p>
      </dgm:t>
    </dgm:pt>
    <dgm:pt modelId="{7DC5F002-1664-6144-8185-DA6393F02DEA}" type="sibTrans" cxnId="{295FF0B1-37C0-EF48-8CDB-E3D9CB586D74}">
      <dgm:prSet/>
      <dgm:spPr/>
      <dgm:t>
        <a:bodyPr/>
        <a:lstStyle/>
        <a:p>
          <a:endParaRPr lang="en-US"/>
        </a:p>
      </dgm:t>
    </dgm:pt>
    <dgm:pt modelId="{2E671771-2BEC-7D41-B946-C8889BAC5A26}">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w="38100">
          <a:solidFill>
            <a:srgbClr val="722DAF"/>
          </a:solidFill>
        </a:ln>
      </dgm:spPr>
      <dgm:t>
        <a:bodyPr/>
        <a:lstStyle/>
        <a:p>
          <a:r>
            <a:rPr lang="en-US" dirty="0" smtClean="0">
              <a:solidFill>
                <a:srgbClr val="722DAF"/>
              </a:solidFill>
            </a:rPr>
            <a:t>Asking participants which kinds of experts they would like to help them.</a:t>
          </a:r>
          <a:endParaRPr lang="en-US" dirty="0">
            <a:solidFill>
              <a:srgbClr val="722DAF"/>
            </a:solidFill>
          </a:endParaRPr>
        </a:p>
      </dgm:t>
    </dgm:pt>
    <dgm:pt modelId="{B8971564-2097-8F46-AC56-CB3C09EFBD44}" type="parTrans" cxnId="{51AF1500-90FB-F546-BD94-4CFAAAE10F0A}">
      <dgm:prSet/>
      <dgm:spPr/>
      <dgm:t>
        <a:bodyPr/>
        <a:lstStyle/>
        <a:p>
          <a:endParaRPr lang="en-US"/>
        </a:p>
      </dgm:t>
    </dgm:pt>
    <dgm:pt modelId="{DCE09298-167E-834D-86A0-7C9A2C1198BA}" type="sibTrans" cxnId="{51AF1500-90FB-F546-BD94-4CFAAAE10F0A}">
      <dgm:prSet/>
      <dgm:spPr/>
      <dgm:t>
        <a:bodyPr/>
        <a:lstStyle/>
        <a:p>
          <a:endParaRPr lang="en-US"/>
        </a:p>
      </dgm:t>
    </dgm:pt>
    <dgm:pt modelId="{D3CF6DE5-6970-6D41-BC96-D9D45D8A6DEC}">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w="38100">
          <a:solidFill>
            <a:srgbClr val="722DAF"/>
          </a:solidFill>
        </a:ln>
      </dgm:spPr>
      <dgm:t>
        <a:bodyPr/>
        <a:lstStyle/>
        <a:p>
          <a:r>
            <a:rPr lang="en-US" dirty="0" smtClean="0">
              <a:solidFill>
                <a:srgbClr val="722DAF"/>
              </a:solidFill>
            </a:rPr>
            <a:t>Adapting your training to suit the participants.</a:t>
          </a:r>
          <a:endParaRPr lang="en-US" dirty="0">
            <a:solidFill>
              <a:srgbClr val="722DAF"/>
            </a:solidFill>
          </a:endParaRPr>
        </a:p>
      </dgm:t>
    </dgm:pt>
    <dgm:pt modelId="{87F7A9A7-C9ED-0B45-8302-7CEB4A413427}" type="parTrans" cxnId="{FE61CB66-C9DE-3745-A24E-316DC70FA3CE}">
      <dgm:prSet/>
      <dgm:spPr/>
      <dgm:t>
        <a:bodyPr/>
        <a:lstStyle/>
        <a:p>
          <a:endParaRPr lang="en-US"/>
        </a:p>
      </dgm:t>
    </dgm:pt>
    <dgm:pt modelId="{0702722A-8EC0-2345-91A7-679BAAAD3D5D}" type="sibTrans" cxnId="{FE61CB66-C9DE-3745-A24E-316DC70FA3CE}">
      <dgm:prSet/>
      <dgm:spPr/>
      <dgm:t>
        <a:bodyPr/>
        <a:lstStyle/>
        <a:p>
          <a:endParaRPr lang="en-US"/>
        </a:p>
      </dgm:t>
    </dgm:pt>
    <dgm:pt modelId="{4BC63EBE-B82E-6A49-8FB8-4B712EC4C34F}">
      <dgm:prSet/>
      <dgm:spPr>
        <a:noFill/>
        <a:ln w="38100">
          <a:solidFill>
            <a:schemeClr val="accent1"/>
          </a:solidFill>
        </a:ln>
      </dgm:spPr>
      <dgm:t>
        <a:bodyPr/>
        <a:lstStyle/>
        <a:p>
          <a:r>
            <a:rPr lang="en-US" dirty="0" smtClean="0">
              <a:solidFill>
                <a:schemeClr val="accent1"/>
              </a:solidFill>
            </a:rPr>
            <a:t>Inviting communities to decide the agenda for dialogue activities. </a:t>
          </a:r>
          <a:endParaRPr lang="en-US" dirty="0">
            <a:solidFill>
              <a:schemeClr val="accent1"/>
            </a:solidFill>
          </a:endParaRPr>
        </a:p>
      </dgm:t>
    </dgm:pt>
    <dgm:pt modelId="{42CFA375-D0C7-C04D-9CBC-E06E487B099C}" type="parTrans" cxnId="{9A4457FE-C1DA-6D4C-A181-A6BA250A6AA8}">
      <dgm:prSet/>
      <dgm:spPr/>
      <dgm:t>
        <a:bodyPr/>
        <a:lstStyle/>
        <a:p>
          <a:endParaRPr lang="en-US"/>
        </a:p>
      </dgm:t>
    </dgm:pt>
    <dgm:pt modelId="{FD376B76-1920-5A4F-90D8-08CB3C927D20}" type="sibTrans" cxnId="{9A4457FE-C1DA-6D4C-A181-A6BA250A6AA8}">
      <dgm:prSet/>
      <dgm:spPr/>
      <dgm:t>
        <a:bodyPr/>
        <a:lstStyle/>
        <a:p>
          <a:endParaRPr lang="en-US"/>
        </a:p>
      </dgm:t>
    </dgm:pt>
    <dgm:pt modelId="{63DDDE57-F8FF-DF4A-96B7-E22EE49F70C7}">
      <dgm:prSet/>
      <dgm:spPr>
        <a:noFill/>
        <a:ln w="38100">
          <a:solidFill>
            <a:schemeClr val="accent1"/>
          </a:solidFill>
        </a:ln>
      </dgm:spPr>
      <dgm:t>
        <a:bodyPr/>
        <a:lstStyle/>
        <a:p>
          <a:r>
            <a:rPr lang="en-US" dirty="0" smtClean="0">
              <a:solidFill>
                <a:schemeClr val="accent1"/>
              </a:solidFill>
            </a:rPr>
            <a:t>Inviting communities and community leaders to lead dialogue activities.</a:t>
          </a:r>
          <a:endParaRPr lang="en-US" dirty="0">
            <a:solidFill>
              <a:schemeClr val="accent1"/>
            </a:solidFill>
          </a:endParaRPr>
        </a:p>
      </dgm:t>
    </dgm:pt>
    <dgm:pt modelId="{A9DC267A-5888-CA43-B08C-5DDC299CE05D}" type="parTrans" cxnId="{230B65EC-F5E6-234A-AF39-C42ED4BD51C6}">
      <dgm:prSet/>
      <dgm:spPr/>
      <dgm:t>
        <a:bodyPr/>
        <a:lstStyle/>
        <a:p>
          <a:endParaRPr lang="en-US"/>
        </a:p>
      </dgm:t>
    </dgm:pt>
    <dgm:pt modelId="{6C70FE61-C941-2847-A7D6-16819663A57D}" type="sibTrans" cxnId="{230B65EC-F5E6-234A-AF39-C42ED4BD51C6}">
      <dgm:prSet/>
      <dgm:spPr/>
      <dgm:t>
        <a:bodyPr/>
        <a:lstStyle/>
        <a:p>
          <a:endParaRPr lang="en-US"/>
        </a:p>
      </dgm:t>
    </dgm:pt>
    <dgm:pt modelId="{55E62B26-E95F-DA47-903E-90D10879D5C3}">
      <dgm:prSet/>
      <dgm:spPr>
        <a:noFill/>
        <a:ln w="38100">
          <a:solidFill>
            <a:schemeClr val="accent2">
              <a:lumMod val="75000"/>
            </a:schemeClr>
          </a:solidFill>
        </a:ln>
      </dgm:spPr>
      <dgm:t>
        <a:bodyPr/>
        <a:lstStyle/>
        <a:p>
          <a:r>
            <a:rPr lang="en-US" smtClean="0">
              <a:solidFill>
                <a:schemeClr val="accent2">
                  <a:lumMod val="75000"/>
                </a:schemeClr>
              </a:solidFill>
            </a:rPr>
            <a:t>Asking the ‘users’ of a system what their needs are, and how they would like the system to work.</a:t>
          </a:r>
          <a:endParaRPr lang="en-US">
            <a:solidFill>
              <a:schemeClr val="accent2">
                <a:lumMod val="75000"/>
              </a:schemeClr>
            </a:solidFill>
          </a:endParaRPr>
        </a:p>
      </dgm:t>
    </dgm:pt>
    <dgm:pt modelId="{09B5650C-4A06-C944-8EF8-2B4B063893AC}" type="parTrans" cxnId="{8824CC15-96EC-CA4D-B19F-C259ABC38201}">
      <dgm:prSet/>
      <dgm:spPr/>
      <dgm:t>
        <a:bodyPr/>
        <a:lstStyle/>
        <a:p>
          <a:endParaRPr lang="en-US"/>
        </a:p>
      </dgm:t>
    </dgm:pt>
    <dgm:pt modelId="{59B0D125-9AEC-7A47-8EAD-9DCFAF222471}" type="sibTrans" cxnId="{8824CC15-96EC-CA4D-B19F-C259ABC38201}">
      <dgm:prSet/>
      <dgm:spPr/>
      <dgm:t>
        <a:bodyPr/>
        <a:lstStyle/>
        <a:p>
          <a:endParaRPr lang="en-US"/>
        </a:p>
      </dgm:t>
    </dgm:pt>
    <dgm:pt modelId="{367527D4-018D-424C-8B9F-C0D72E1515AE}">
      <dgm:prSet/>
      <dgm:spPr>
        <a:noFill/>
        <a:ln w="38100">
          <a:solidFill>
            <a:schemeClr val="accent2">
              <a:lumMod val="75000"/>
            </a:schemeClr>
          </a:solidFill>
        </a:ln>
      </dgm:spPr>
      <dgm:t>
        <a:bodyPr/>
        <a:lstStyle/>
        <a:p>
          <a:r>
            <a:rPr lang="en-US" dirty="0" smtClean="0">
              <a:solidFill>
                <a:schemeClr val="accent2">
                  <a:lumMod val="75000"/>
                </a:schemeClr>
              </a:solidFill>
            </a:rPr>
            <a:t>Holding round-table meetings to discuss media and communication policy needs.</a:t>
          </a:r>
          <a:endParaRPr lang="en-US" dirty="0">
            <a:solidFill>
              <a:schemeClr val="accent2">
                <a:lumMod val="75000"/>
              </a:schemeClr>
            </a:solidFill>
          </a:endParaRPr>
        </a:p>
      </dgm:t>
    </dgm:pt>
    <dgm:pt modelId="{E7558D77-61C2-CD45-9F40-59A10DC49D40}" type="parTrans" cxnId="{D18CDF52-9325-4344-93EF-85EDEA719E28}">
      <dgm:prSet/>
      <dgm:spPr/>
      <dgm:t>
        <a:bodyPr/>
        <a:lstStyle/>
        <a:p>
          <a:endParaRPr lang="en-US"/>
        </a:p>
      </dgm:t>
    </dgm:pt>
    <dgm:pt modelId="{1E320992-456F-2747-8283-F92FE01D5E9B}" type="sibTrans" cxnId="{D18CDF52-9325-4344-93EF-85EDEA719E28}">
      <dgm:prSet/>
      <dgm:spPr/>
      <dgm:t>
        <a:bodyPr/>
        <a:lstStyle/>
        <a:p>
          <a:endParaRPr lang="en-US"/>
        </a:p>
      </dgm:t>
    </dgm:pt>
    <dgm:pt modelId="{608AE04B-BE57-8048-8981-ABC3B71CC915}" type="pres">
      <dgm:prSet presAssocID="{10063258-74FD-8D41-8B4D-C2F9D313ACA9}" presName="diagram" presStyleCnt="0">
        <dgm:presLayoutVars>
          <dgm:dir/>
          <dgm:resizeHandles val="exact"/>
        </dgm:presLayoutVars>
      </dgm:prSet>
      <dgm:spPr/>
      <dgm:t>
        <a:bodyPr/>
        <a:lstStyle/>
        <a:p>
          <a:endParaRPr lang="en-US"/>
        </a:p>
      </dgm:t>
    </dgm:pt>
    <dgm:pt modelId="{740A9813-D22C-554C-87D8-731CFDF992C1}" type="pres">
      <dgm:prSet presAssocID="{FEC6AA82-210C-0648-8DE9-4854825E8794}" presName="node" presStyleLbl="node1" presStyleIdx="0" presStyleCnt="4">
        <dgm:presLayoutVars>
          <dgm:bulletEnabled val="1"/>
        </dgm:presLayoutVars>
      </dgm:prSet>
      <dgm:spPr/>
      <dgm:t>
        <a:bodyPr/>
        <a:lstStyle/>
        <a:p>
          <a:endParaRPr lang="en-US"/>
        </a:p>
      </dgm:t>
    </dgm:pt>
    <dgm:pt modelId="{54498153-F3BD-854B-8852-871A903BD849}" type="pres">
      <dgm:prSet presAssocID="{8FEF2A79-ACC5-BE41-8570-1E55749BEEF6}" presName="sibTrans" presStyleCnt="0"/>
      <dgm:spPr/>
    </dgm:pt>
    <dgm:pt modelId="{3BBC0E2B-638F-334D-AD81-BEC6A1D985CD}" type="pres">
      <dgm:prSet presAssocID="{CE0A7880-39D0-2744-9292-C0D0D6BA2F5C}" presName="node" presStyleLbl="node1" presStyleIdx="1" presStyleCnt="4" custLinFactX="-9215" custLinFactY="9021" custLinFactNeighborX="-100000" custLinFactNeighborY="100000">
        <dgm:presLayoutVars>
          <dgm:bulletEnabled val="1"/>
        </dgm:presLayoutVars>
      </dgm:prSet>
      <dgm:spPr/>
      <dgm:t>
        <a:bodyPr/>
        <a:lstStyle/>
        <a:p>
          <a:endParaRPr lang="en-US"/>
        </a:p>
      </dgm:t>
    </dgm:pt>
    <dgm:pt modelId="{EEB2AB7C-FC15-E649-84CD-BEE86E747348}" type="pres">
      <dgm:prSet presAssocID="{55782051-A11E-F94D-94A2-0B08B28C3462}" presName="sibTrans" presStyleCnt="0"/>
      <dgm:spPr/>
    </dgm:pt>
    <dgm:pt modelId="{127DE29C-ADCB-8E40-B8CE-89F96E80B4EB}" type="pres">
      <dgm:prSet presAssocID="{E0A8A555-9AFD-C040-922E-A3BE4CE459A8}" presName="node" presStyleLbl="node1" presStyleIdx="2" presStyleCnt="4" custLinFactX="10498" custLinFactY="-16717" custLinFactNeighborX="100000" custLinFactNeighborY="-100000">
        <dgm:presLayoutVars>
          <dgm:bulletEnabled val="1"/>
        </dgm:presLayoutVars>
      </dgm:prSet>
      <dgm:spPr/>
      <dgm:t>
        <a:bodyPr/>
        <a:lstStyle/>
        <a:p>
          <a:endParaRPr lang="en-US"/>
        </a:p>
      </dgm:t>
    </dgm:pt>
    <dgm:pt modelId="{4449E652-174C-E443-97CE-AFC61E2B3054}" type="pres">
      <dgm:prSet presAssocID="{66A16FD4-F4B9-0B47-AC37-A2176C47C54E}" presName="sibTrans" presStyleCnt="0"/>
      <dgm:spPr/>
    </dgm:pt>
    <dgm:pt modelId="{78C56DD0-74B0-B449-98F4-E6F371FC7255}" type="pres">
      <dgm:prSet presAssocID="{CE6C6389-F567-204E-87C5-7AC281EC368A}" presName="node" presStyleLbl="node1" presStyleIdx="3" presStyleCnt="4" custLinFactNeighborX="-949" custLinFactNeighborY="-8701">
        <dgm:presLayoutVars>
          <dgm:bulletEnabled val="1"/>
        </dgm:presLayoutVars>
      </dgm:prSet>
      <dgm:spPr/>
      <dgm:t>
        <a:bodyPr/>
        <a:lstStyle/>
        <a:p>
          <a:endParaRPr lang="en-US"/>
        </a:p>
      </dgm:t>
    </dgm:pt>
  </dgm:ptLst>
  <dgm:cxnLst>
    <dgm:cxn modelId="{3707D469-7601-594F-8D40-73CE93B5615F}" type="presOf" srcId="{4BC63EBE-B82E-6A49-8FB8-4B712EC4C34F}" destId="{127DE29C-ADCB-8E40-B8CE-89F96E80B4EB}" srcOrd="0" destOrd="1" presId="urn:microsoft.com/office/officeart/2005/8/layout/default"/>
    <dgm:cxn modelId="{D57E99D9-524D-C547-B69A-695D88323FAE}" srcId="{FEC6AA82-210C-0648-8DE9-4854825E8794}" destId="{32E27EA5-394D-C240-BADC-A2C9FFCB32E1}" srcOrd="1" destOrd="0" parTransId="{EA7C7629-54D5-E84C-8415-638958E31C71}" sibTransId="{2FF8FB9F-706F-304C-A20E-82ED8BDE3F5A}"/>
    <dgm:cxn modelId="{8824CC15-96EC-CA4D-B19F-C259ABC38201}" srcId="{CE6C6389-F567-204E-87C5-7AC281EC368A}" destId="{55E62B26-E95F-DA47-903E-90D10879D5C3}" srcOrd="0" destOrd="0" parTransId="{09B5650C-4A06-C944-8EF8-2B4B063893AC}" sibTransId="{59B0D125-9AEC-7A47-8EAD-9DCFAF222471}"/>
    <dgm:cxn modelId="{9492D8DA-9113-5D41-9821-707E57396788}" type="presOf" srcId="{CE0A7880-39D0-2744-9292-C0D0D6BA2F5C}" destId="{3BBC0E2B-638F-334D-AD81-BEC6A1D985CD}" srcOrd="0" destOrd="0" presId="urn:microsoft.com/office/officeart/2005/8/layout/default"/>
    <dgm:cxn modelId="{9715D8E3-9AE5-BF40-B673-47B253A5DB6D}" type="presOf" srcId="{CE6C6389-F567-204E-87C5-7AC281EC368A}" destId="{78C56DD0-74B0-B449-98F4-E6F371FC7255}" srcOrd="0" destOrd="0" presId="urn:microsoft.com/office/officeart/2005/8/layout/default"/>
    <dgm:cxn modelId="{2E13172B-F0AE-DE49-943E-F18DC4B7D157}" type="presOf" srcId="{2E671771-2BEC-7D41-B946-C8889BAC5A26}" destId="{3BBC0E2B-638F-334D-AD81-BEC6A1D985CD}" srcOrd="0" destOrd="2" presId="urn:microsoft.com/office/officeart/2005/8/layout/default"/>
    <dgm:cxn modelId="{295FF0B1-37C0-EF48-8CDB-E3D9CB586D74}" srcId="{CE0A7880-39D0-2744-9292-C0D0D6BA2F5C}" destId="{B200462D-1394-274D-B4B3-B77A169E83E3}" srcOrd="0" destOrd="0" parTransId="{C233038A-D785-F44C-8942-7824E4B100FB}" sibTransId="{7DC5F002-1664-6144-8185-DA6393F02DEA}"/>
    <dgm:cxn modelId="{BA84A910-B8F0-2B4F-B651-9CED7FF76AB4}" srcId="{10063258-74FD-8D41-8B4D-C2F9D313ACA9}" destId="{CE0A7880-39D0-2744-9292-C0D0D6BA2F5C}" srcOrd="1" destOrd="0" parTransId="{5F98E936-DB02-D14A-A8F2-B9DA5D4DBD86}" sibTransId="{55782051-A11E-F94D-94A2-0B08B28C3462}"/>
    <dgm:cxn modelId="{41AB4EAC-B114-9B4C-AA03-78FD560083E6}" srcId="{10063258-74FD-8D41-8B4D-C2F9D313ACA9}" destId="{FEC6AA82-210C-0648-8DE9-4854825E8794}" srcOrd="0" destOrd="0" parTransId="{FD5D2300-B0DE-4E4A-8128-B448BEC1560C}" sibTransId="{8FEF2A79-ACC5-BE41-8570-1E55749BEEF6}"/>
    <dgm:cxn modelId="{51AF1500-90FB-F546-BD94-4CFAAAE10F0A}" srcId="{CE0A7880-39D0-2744-9292-C0D0D6BA2F5C}" destId="{2E671771-2BEC-7D41-B946-C8889BAC5A26}" srcOrd="1" destOrd="0" parTransId="{B8971564-2097-8F46-AC56-CB3C09EFBD44}" sibTransId="{DCE09298-167E-834D-86A0-7C9A2C1198BA}"/>
    <dgm:cxn modelId="{AF64C94F-E9B1-E447-92BE-EF1126315082}" type="presOf" srcId="{63DDDE57-F8FF-DF4A-96B7-E22EE49F70C7}" destId="{127DE29C-ADCB-8E40-B8CE-89F96E80B4EB}" srcOrd="0" destOrd="2" presId="urn:microsoft.com/office/officeart/2005/8/layout/default"/>
    <dgm:cxn modelId="{9810A8D0-8F8A-ED46-8A25-ACBD7296FCC7}" srcId="{10063258-74FD-8D41-8B4D-C2F9D313ACA9}" destId="{E0A8A555-9AFD-C040-922E-A3BE4CE459A8}" srcOrd="2" destOrd="0" parTransId="{0199E100-E14D-6C4E-832F-BBF67A298B0F}" sibTransId="{66A16FD4-F4B9-0B47-AC37-A2176C47C54E}"/>
    <dgm:cxn modelId="{03DDFDAD-8D75-F04D-AB68-6C2DECAC5EE7}" type="presOf" srcId="{B200462D-1394-274D-B4B3-B77A169E83E3}" destId="{3BBC0E2B-638F-334D-AD81-BEC6A1D985CD}" srcOrd="0" destOrd="1" presId="urn:microsoft.com/office/officeart/2005/8/layout/default"/>
    <dgm:cxn modelId="{230B65EC-F5E6-234A-AF39-C42ED4BD51C6}" srcId="{E0A8A555-9AFD-C040-922E-A3BE4CE459A8}" destId="{63DDDE57-F8FF-DF4A-96B7-E22EE49F70C7}" srcOrd="1" destOrd="0" parTransId="{A9DC267A-5888-CA43-B08C-5DDC299CE05D}" sibTransId="{6C70FE61-C941-2847-A7D6-16819663A57D}"/>
    <dgm:cxn modelId="{D6EBEAB2-34D7-8E45-BE38-9360D7876071}" type="presOf" srcId="{D3CF6DE5-6970-6D41-BC96-D9D45D8A6DEC}" destId="{3BBC0E2B-638F-334D-AD81-BEC6A1D985CD}" srcOrd="0" destOrd="3" presId="urn:microsoft.com/office/officeart/2005/8/layout/default"/>
    <dgm:cxn modelId="{2B87F485-8C11-F844-959C-924430E22B1F}" srcId="{FEC6AA82-210C-0648-8DE9-4854825E8794}" destId="{9BB0DA94-1E7D-9446-8609-BCFC9D9717ED}" srcOrd="2" destOrd="0" parTransId="{F595075E-9256-2C4E-8957-8681DF41727D}" sibTransId="{E0B01FA6-53B5-1946-A9BA-83C7DF1461AA}"/>
    <dgm:cxn modelId="{C0ABFE7F-B98C-B04F-B194-0CF5DFC4640B}" type="presOf" srcId="{367527D4-018D-424C-8B9F-C0D72E1515AE}" destId="{78C56DD0-74B0-B449-98F4-E6F371FC7255}" srcOrd="0" destOrd="2" presId="urn:microsoft.com/office/officeart/2005/8/layout/default"/>
    <dgm:cxn modelId="{F541EC7B-6719-6E4E-961A-D39BADDF540A}" srcId="{FEC6AA82-210C-0648-8DE9-4854825E8794}" destId="{E3F75C6F-F62C-5046-A560-C362B9F91EA5}" srcOrd="0" destOrd="0" parTransId="{F769348A-20B9-FC4F-8664-96F6EACFF698}" sibTransId="{57CD4C22-0043-864E-AFD5-4EAC7CD60D90}"/>
    <dgm:cxn modelId="{AFBD5A70-7462-7841-A05D-EB14BBC9FD61}" type="presOf" srcId="{FEC6AA82-210C-0648-8DE9-4854825E8794}" destId="{740A9813-D22C-554C-87D8-731CFDF992C1}" srcOrd="0" destOrd="0" presId="urn:microsoft.com/office/officeart/2005/8/layout/default"/>
    <dgm:cxn modelId="{109312F0-ADB0-7E43-BEFA-783A605FF802}" type="presOf" srcId="{E0A8A555-9AFD-C040-922E-A3BE4CE459A8}" destId="{127DE29C-ADCB-8E40-B8CE-89F96E80B4EB}" srcOrd="0" destOrd="0" presId="urn:microsoft.com/office/officeart/2005/8/layout/default"/>
    <dgm:cxn modelId="{9A4457FE-C1DA-6D4C-A181-A6BA250A6AA8}" srcId="{E0A8A555-9AFD-C040-922E-A3BE4CE459A8}" destId="{4BC63EBE-B82E-6A49-8FB8-4B712EC4C34F}" srcOrd="0" destOrd="0" parTransId="{42CFA375-D0C7-C04D-9CBC-E06E487B099C}" sibTransId="{FD376B76-1920-5A4F-90D8-08CB3C927D20}"/>
    <dgm:cxn modelId="{451AC102-95D7-8B40-A537-7028BB2F44CA}" type="presOf" srcId="{10063258-74FD-8D41-8B4D-C2F9D313ACA9}" destId="{608AE04B-BE57-8048-8981-ABC3B71CC915}" srcOrd="0" destOrd="0" presId="urn:microsoft.com/office/officeart/2005/8/layout/default"/>
    <dgm:cxn modelId="{D18CDF52-9325-4344-93EF-85EDEA719E28}" srcId="{CE6C6389-F567-204E-87C5-7AC281EC368A}" destId="{367527D4-018D-424C-8B9F-C0D72E1515AE}" srcOrd="1" destOrd="0" parTransId="{E7558D77-61C2-CD45-9F40-59A10DC49D40}" sibTransId="{1E320992-456F-2747-8283-F92FE01D5E9B}"/>
    <dgm:cxn modelId="{9487A1B2-86A4-0349-9206-953457ED759E}" srcId="{10063258-74FD-8D41-8B4D-C2F9D313ACA9}" destId="{CE6C6389-F567-204E-87C5-7AC281EC368A}" srcOrd="3" destOrd="0" parTransId="{AFD17FD5-F19B-8F41-BD4C-443BC8533AA7}" sibTransId="{07315FBA-93F9-F346-AAEA-3EA49303EFBC}"/>
    <dgm:cxn modelId="{FE61CB66-C9DE-3745-A24E-316DC70FA3CE}" srcId="{CE0A7880-39D0-2744-9292-C0D0D6BA2F5C}" destId="{D3CF6DE5-6970-6D41-BC96-D9D45D8A6DEC}" srcOrd="2" destOrd="0" parTransId="{87F7A9A7-C9ED-0B45-8302-7CEB4A413427}" sibTransId="{0702722A-8EC0-2345-91A7-679BAAAD3D5D}"/>
    <dgm:cxn modelId="{3F605035-3B87-3949-95F9-928C2724E298}" type="presOf" srcId="{55E62B26-E95F-DA47-903E-90D10879D5C3}" destId="{78C56DD0-74B0-B449-98F4-E6F371FC7255}" srcOrd="0" destOrd="1" presId="urn:microsoft.com/office/officeart/2005/8/layout/default"/>
    <dgm:cxn modelId="{7702BFF0-C6D8-784C-B36E-7E6E4849EC5F}" type="presOf" srcId="{32E27EA5-394D-C240-BADC-A2C9FFCB32E1}" destId="{740A9813-D22C-554C-87D8-731CFDF992C1}" srcOrd="0" destOrd="2" presId="urn:microsoft.com/office/officeart/2005/8/layout/default"/>
    <dgm:cxn modelId="{2A37304B-2291-F544-9D11-ABFDCFF88496}" type="presOf" srcId="{E3F75C6F-F62C-5046-A560-C362B9F91EA5}" destId="{740A9813-D22C-554C-87D8-731CFDF992C1}" srcOrd="0" destOrd="1" presId="urn:microsoft.com/office/officeart/2005/8/layout/default"/>
    <dgm:cxn modelId="{6A6FDB16-DDAD-DC4F-A11D-502C0A0E92A2}" type="presOf" srcId="{9BB0DA94-1E7D-9446-8609-BCFC9D9717ED}" destId="{740A9813-D22C-554C-87D8-731CFDF992C1}" srcOrd="0" destOrd="3" presId="urn:microsoft.com/office/officeart/2005/8/layout/default"/>
    <dgm:cxn modelId="{98C2B31D-A0D9-6A49-B3B7-2FA6FEAA2082}" type="presParOf" srcId="{608AE04B-BE57-8048-8981-ABC3B71CC915}" destId="{740A9813-D22C-554C-87D8-731CFDF992C1}" srcOrd="0" destOrd="0" presId="urn:microsoft.com/office/officeart/2005/8/layout/default"/>
    <dgm:cxn modelId="{C7171637-37F2-9349-804F-3C7CBB129E14}" type="presParOf" srcId="{608AE04B-BE57-8048-8981-ABC3B71CC915}" destId="{54498153-F3BD-854B-8852-871A903BD849}" srcOrd="1" destOrd="0" presId="urn:microsoft.com/office/officeart/2005/8/layout/default"/>
    <dgm:cxn modelId="{F87DD47A-EFCD-A64C-B241-ED46073235DA}" type="presParOf" srcId="{608AE04B-BE57-8048-8981-ABC3B71CC915}" destId="{3BBC0E2B-638F-334D-AD81-BEC6A1D985CD}" srcOrd="2" destOrd="0" presId="urn:microsoft.com/office/officeart/2005/8/layout/default"/>
    <dgm:cxn modelId="{F74C4167-29F0-A245-91DB-1C58773ABE77}" type="presParOf" srcId="{608AE04B-BE57-8048-8981-ABC3B71CC915}" destId="{EEB2AB7C-FC15-E649-84CD-BEE86E747348}" srcOrd="3" destOrd="0" presId="urn:microsoft.com/office/officeart/2005/8/layout/default"/>
    <dgm:cxn modelId="{888CCAF3-FCC0-9849-BCB8-CA7B8B70BF00}" type="presParOf" srcId="{608AE04B-BE57-8048-8981-ABC3B71CC915}" destId="{127DE29C-ADCB-8E40-B8CE-89F96E80B4EB}" srcOrd="4" destOrd="0" presId="urn:microsoft.com/office/officeart/2005/8/layout/default"/>
    <dgm:cxn modelId="{0DE62617-975B-9C40-A065-18C0B9C146FB}" type="presParOf" srcId="{608AE04B-BE57-8048-8981-ABC3B71CC915}" destId="{4449E652-174C-E443-97CE-AFC61E2B3054}" srcOrd="5" destOrd="0" presId="urn:microsoft.com/office/officeart/2005/8/layout/default"/>
    <dgm:cxn modelId="{CB6E331D-C89D-4448-8EC9-C1EB5BAE2A09}" type="presParOf" srcId="{608AE04B-BE57-8048-8981-ABC3B71CC915}" destId="{78C56DD0-74B0-B449-98F4-E6F371FC7255}"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33709-5C98-124E-BD6B-B03D4E23061A}"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D326B99-BE8F-EC47-82C7-38ACFDB6D756}">
      <dgm:prSet custT="1"/>
      <dgm:spPr>
        <a:noFill/>
        <a:ln w="38100" cmpd="sng">
          <a:solidFill>
            <a:srgbClr val="4CBFEE"/>
          </a:solidFill>
        </a:ln>
      </dgm:spPr>
      <dgm:t>
        <a:bodyPr/>
        <a:lstStyle/>
        <a:p>
          <a:pPr rtl="0"/>
          <a:r>
            <a:rPr lang="en-US" sz="3000" dirty="0" smtClean="0">
              <a:solidFill>
                <a:schemeClr val="accent2"/>
              </a:solidFill>
            </a:rPr>
            <a:t>Data based on numbers (Quantitative)</a:t>
          </a:r>
          <a:endParaRPr lang="en-US" sz="3000" dirty="0">
            <a:solidFill>
              <a:schemeClr val="accent2"/>
            </a:solidFill>
          </a:endParaRPr>
        </a:p>
      </dgm:t>
    </dgm:pt>
    <dgm:pt modelId="{5585349C-A998-CC43-9463-1F6E2DA7AF89}" type="parTrans" cxnId="{B18B318F-BE59-8B48-8856-A3E4C094DF8D}">
      <dgm:prSet/>
      <dgm:spPr/>
      <dgm:t>
        <a:bodyPr/>
        <a:lstStyle/>
        <a:p>
          <a:endParaRPr lang="en-US"/>
        </a:p>
      </dgm:t>
    </dgm:pt>
    <dgm:pt modelId="{BEF3E259-0F81-814A-B47F-E79B9886C744}" type="sibTrans" cxnId="{B18B318F-BE59-8B48-8856-A3E4C094DF8D}">
      <dgm:prSet/>
      <dgm:spPr/>
      <dgm:t>
        <a:bodyPr/>
        <a:lstStyle/>
        <a:p>
          <a:endParaRPr lang="en-US"/>
        </a:p>
      </dgm:t>
    </dgm:pt>
    <dgm:pt modelId="{49E3765C-FB90-B446-B015-9C001DC6C293}">
      <dgm:prSet custT="1"/>
      <dgm:spPr>
        <a:solidFill>
          <a:srgbClr val="FFFFFF"/>
        </a:solidFill>
        <a:ln w="38100" cmpd="sng">
          <a:solidFill>
            <a:srgbClr val="4CBFEE"/>
          </a:solidFill>
        </a:ln>
      </dgm:spPr>
      <dgm:t>
        <a:bodyPr/>
        <a:lstStyle/>
        <a:p>
          <a:pPr rtl="0"/>
          <a:r>
            <a:rPr lang="en-US" sz="3000" dirty="0" smtClean="0">
              <a:solidFill>
                <a:schemeClr val="accent2"/>
              </a:solidFill>
            </a:rPr>
            <a:t>Data based on words, stories, images </a:t>
          </a:r>
          <a:br>
            <a:rPr lang="en-US" sz="3000" dirty="0" smtClean="0">
              <a:solidFill>
                <a:schemeClr val="accent2"/>
              </a:solidFill>
            </a:rPr>
          </a:br>
          <a:r>
            <a:rPr lang="en-US" sz="3000" dirty="0" smtClean="0">
              <a:solidFill>
                <a:schemeClr val="accent2"/>
              </a:solidFill>
            </a:rPr>
            <a:t>(Qualitative)</a:t>
          </a:r>
          <a:endParaRPr lang="en-US" sz="3000" dirty="0">
            <a:solidFill>
              <a:schemeClr val="accent2"/>
            </a:solidFill>
          </a:endParaRPr>
        </a:p>
      </dgm:t>
    </dgm:pt>
    <dgm:pt modelId="{A4E08557-AC23-F944-BB68-050F8DF27E3D}" type="parTrans" cxnId="{B3EE0C67-B3E6-294D-9FE1-19FB6942A245}">
      <dgm:prSet/>
      <dgm:spPr/>
      <dgm:t>
        <a:bodyPr/>
        <a:lstStyle/>
        <a:p>
          <a:endParaRPr lang="en-US"/>
        </a:p>
      </dgm:t>
    </dgm:pt>
    <dgm:pt modelId="{DB31C517-337A-2948-AB94-D1BAF39907CE}" type="sibTrans" cxnId="{B3EE0C67-B3E6-294D-9FE1-19FB6942A245}">
      <dgm:prSet/>
      <dgm:spPr/>
      <dgm:t>
        <a:bodyPr/>
        <a:lstStyle/>
        <a:p>
          <a:endParaRPr lang="en-US"/>
        </a:p>
      </dgm:t>
    </dgm:pt>
    <dgm:pt modelId="{B6BE5E93-5AD2-6140-A23B-50B55729CEFA}" type="pres">
      <dgm:prSet presAssocID="{9D033709-5C98-124E-BD6B-B03D4E23061A}" presName="diagram" presStyleCnt="0">
        <dgm:presLayoutVars>
          <dgm:dir/>
          <dgm:resizeHandles val="exact"/>
        </dgm:presLayoutVars>
      </dgm:prSet>
      <dgm:spPr/>
      <dgm:t>
        <a:bodyPr/>
        <a:lstStyle/>
        <a:p>
          <a:endParaRPr lang="en-US"/>
        </a:p>
      </dgm:t>
    </dgm:pt>
    <dgm:pt modelId="{D5B7C2C5-6B98-0441-A783-A31E43F53F81}" type="pres">
      <dgm:prSet presAssocID="{FD326B99-BE8F-EC47-82C7-38ACFDB6D756}" presName="node" presStyleLbl="node1" presStyleIdx="0" presStyleCnt="2" custLinFactNeighborX="2778" custLinFactNeighborY="-8880">
        <dgm:presLayoutVars>
          <dgm:bulletEnabled val="1"/>
        </dgm:presLayoutVars>
      </dgm:prSet>
      <dgm:spPr/>
      <dgm:t>
        <a:bodyPr/>
        <a:lstStyle/>
        <a:p>
          <a:endParaRPr lang="en-US"/>
        </a:p>
      </dgm:t>
    </dgm:pt>
    <dgm:pt modelId="{00BBC64A-AFE8-4A4A-819E-FB2DDB00E648}" type="pres">
      <dgm:prSet presAssocID="{BEF3E259-0F81-814A-B47F-E79B9886C744}" presName="sibTrans" presStyleCnt="0"/>
      <dgm:spPr/>
    </dgm:pt>
    <dgm:pt modelId="{3C220BAC-12FF-3A40-A814-6F3E7B50C999}" type="pres">
      <dgm:prSet presAssocID="{49E3765C-FB90-B446-B015-9C001DC6C293}" presName="node" presStyleLbl="node1" presStyleIdx="1" presStyleCnt="2" custLinFactNeighborX="621" custLinFactNeighborY="-8880">
        <dgm:presLayoutVars>
          <dgm:bulletEnabled val="1"/>
        </dgm:presLayoutVars>
      </dgm:prSet>
      <dgm:spPr/>
      <dgm:t>
        <a:bodyPr/>
        <a:lstStyle/>
        <a:p>
          <a:endParaRPr lang="en-US"/>
        </a:p>
      </dgm:t>
    </dgm:pt>
  </dgm:ptLst>
  <dgm:cxnLst>
    <dgm:cxn modelId="{813C18AD-15AC-764F-8EB1-4A5F8C54FBA7}" type="presOf" srcId="{FD326B99-BE8F-EC47-82C7-38ACFDB6D756}" destId="{D5B7C2C5-6B98-0441-A783-A31E43F53F81}" srcOrd="0" destOrd="0" presId="urn:microsoft.com/office/officeart/2005/8/layout/default"/>
    <dgm:cxn modelId="{F72C3584-8E74-C840-8BCD-EECEB7FAFF43}" type="presOf" srcId="{49E3765C-FB90-B446-B015-9C001DC6C293}" destId="{3C220BAC-12FF-3A40-A814-6F3E7B50C999}" srcOrd="0" destOrd="0" presId="urn:microsoft.com/office/officeart/2005/8/layout/default"/>
    <dgm:cxn modelId="{B3EE0C67-B3E6-294D-9FE1-19FB6942A245}" srcId="{9D033709-5C98-124E-BD6B-B03D4E23061A}" destId="{49E3765C-FB90-B446-B015-9C001DC6C293}" srcOrd="1" destOrd="0" parTransId="{A4E08557-AC23-F944-BB68-050F8DF27E3D}" sibTransId="{DB31C517-337A-2948-AB94-D1BAF39907CE}"/>
    <dgm:cxn modelId="{0CC0ABBD-961F-0E44-B3EB-5F10B2AE0C01}" type="presOf" srcId="{9D033709-5C98-124E-BD6B-B03D4E23061A}" destId="{B6BE5E93-5AD2-6140-A23B-50B55729CEFA}" srcOrd="0" destOrd="0" presId="urn:microsoft.com/office/officeart/2005/8/layout/default"/>
    <dgm:cxn modelId="{B18B318F-BE59-8B48-8856-A3E4C094DF8D}" srcId="{9D033709-5C98-124E-BD6B-B03D4E23061A}" destId="{FD326B99-BE8F-EC47-82C7-38ACFDB6D756}" srcOrd="0" destOrd="0" parTransId="{5585349C-A998-CC43-9463-1F6E2DA7AF89}" sibTransId="{BEF3E259-0F81-814A-B47F-E79B9886C744}"/>
    <dgm:cxn modelId="{2EAE40CE-DBE9-CD44-97CD-B46D62D52446}" type="presParOf" srcId="{B6BE5E93-5AD2-6140-A23B-50B55729CEFA}" destId="{D5B7C2C5-6B98-0441-A783-A31E43F53F81}" srcOrd="0" destOrd="0" presId="urn:microsoft.com/office/officeart/2005/8/layout/default"/>
    <dgm:cxn modelId="{DE3C7D9E-9FCA-504C-8E27-2103B9157743}" type="presParOf" srcId="{B6BE5E93-5AD2-6140-A23B-50B55729CEFA}" destId="{00BBC64A-AFE8-4A4A-819E-FB2DDB00E648}" srcOrd="1" destOrd="0" presId="urn:microsoft.com/office/officeart/2005/8/layout/default"/>
    <dgm:cxn modelId="{CF58C28D-BE8E-6B45-8E07-282EDB446478}" type="presParOf" srcId="{B6BE5E93-5AD2-6140-A23B-50B55729CEFA}" destId="{3C220BAC-12FF-3A40-A814-6F3E7B50C99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33709-5C98-124E-BD6B-B03D4E23061A}"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D326B99-BE8F-EC47-82C7-38ACFDB6D756}">
      <dgm:prSet custT="1"/>
      <dgm:spPr>
        <a:solidFill>
          <a:srgbClr val="FFFFFF"/>
        </a:solidFill>
        <a:ln w="38100" cmpd="sng">
          <a:solidFill>
            <a:srgbClr val="4CBFEE"/>
          </a:solidFill>
        </a:ln>
      </dgm:spPr>
      <dgm:t>
        <a:bodyPr/>
        <a:lstStyle/>
        <a:p>
          <a:pPr rtl="0"/>
          <a:endParaRPr lang="en-US" sz="2500" dirty="0" smtClean="0">
            <a:solidFill>
              <a:schemeClr val="accent2"/>
            </a:solidFill>
          </a:endParaRPr>
        </a:p>
        <a:p>
          <a:pPr rtl="0"/>
          <a:r>
            <a:rPr lang="en-US" sz="2500" dirty="0" smtClean="0">
              <a:solidFill>
                <a:schemeClr val="accent2"/>
              </a:solidFill>
            </a:rPr>
            <a:t>Traditional reporting</a:t>
          </a:r>
        </a:p>
      </dgm:t>
    </dgm:pt>
    <dgm:pt modelId="{5585349C-A998-CC43-9463-1F6E2DA7AF89}" type="parTrans" cxnId="{B18B318F-BE59-8B48-8856-A3E4C094DF8D}">
      <dgm:prSet/>
      <dgm:spPr/>
      <dgm:t>
        <a:bodyPr/>
        <a:lstStyle/>
        <a:p>
          <a:endParaRPr lang="en-US"/>
        </a:p>
      </dgm:t>
    </dgm:pt>
    <dgm:pt modelId="{BEF3E259-0F81-814A-B47F-E79B9886C744}" type="sibTrans" cxnId="{B18B318F-BE59-8B48-8856-A3E4C094DF8D}">
      <dgm:prSet/>
      <dgm:spPr/>
      <dgm:t>
        <a:bodyPr/>
        <a:lstStyle/>
        <a:p>
          <a:endParaRPr lang="en-US"/>
        </a:p>
      </dgm:t>
    </dgm:pt>
    <dgm:pt modelId="{49E3765C-FB90-B446-B015-9C001DC6C293}">
      <dgm:prSet custT="1"/>
      <dgm:spPr>
        <a:solidFill>
          <a:srgbClr val="FFFFFF"/>
        </a:solidFill>
        <a:ln w="38100" cmpd="sng">
          <a:solidFill>
            <a:srgbClr val="4CBFEE"/>
          </a:solidFill>
        </a:ln>
      </dgm:spPr>
      <dgm:t>
        <a:bodyPr/>
        <a:lstStyle/>
        <a:p>
          <a:pPr rtl="0"/>
          <a:endParaRPr lang="en-US" sz="2500" dirty="0" smtClean="0">
            <a:solidFill>
              <a:srgbClr val="4CBFEE"/>
            </a:solidFill>
          </a:endParaRPr>
        </a:p>
        <a:p>
          <a:pPr rtl="0"/>
          <a:r>
            <a:rPr lang="en-US" sz="2500" dirty="0" smtClean="0">
              <a:solidFill>
                <a:srgbClr val="4CBFEE"/>
              </a:solidFill>
            </a:rPr>
            <a:t>Innovative reporting</a:t>
          </a:r>
          <a:endParaRPr lang="en-US" sz="2500" dirty="0">
            <a:solidFill>
              <a:srgbClr val="4CBFEE"/>
            </a:solidFill>
          </a:endParaRPr>
        </a:p>
      </dgm:t>
    </dgm:pt>
    <dgm:pt modelId="{A4E08557-AC23-F944-BB68-050F8DF27E3D}" type="parTrans" cxnId="{B3EE0C67-B3E6-294D-9FE1-19FB6942A245}">
      <dgm:prSet/>
      <dgm:spPr/>
      <dgm:t>
        <a:bodyPr/>
        <a:lstStyle/>
        <a:p>
          <a:endParaRPr lang="en-US"/>
        </a:p>
      </dgm:t>
    </dgm:pt>
    <dgm:pt modelId="{DB31C517-337A-2948-AB94-D1BAF39907CE}" type="sibTrans" cxnId="{B3EE0C67-B3E6-294D-9FE1-19FB6942A245}">
      <dgm:prSet/>
      <dgm:spPr/>
      <dgm:t>
        <a:bodyPr/>
        <a:lstStyle/>
        <a:p>
          <a:endParaRPr lang="en-US"/>
        </a:p>
      </dgm:t>
    </dgm:pt>
    <dgm:pt modelId="{E5416716-2DF4-0345-AB7B-F84FDE07C452}">
      <dgm:prSet custT="1"/>
      <dgm:spPr>
        <a:solidFill>
          <a:srgbClr val="FFFFFF"/>
        </a:solidFill>
        <a:ln w="38100" cmpd="sng">
          <a:solidFill>
            <a:srgbClr val="4CBFEE"/>
          </a:solidFill>
        </a:ln>
      </dgm:spPr>
      <dgm:t>
        <a:bodyPr/>
        <a:lstStyle/>
        <a:p>
          <a:r>
            <a:rPr lang="en-US" sz="1800" dirty="0" smtClean="0">
              <a:solidFill>
                <a:schemeClr val="accent2"/>
              </a:solidFill>
            </a:rPr>
            <a:t>Written report following traditional structure (Summary, Introduction, Methodology, Findings, Conclusions)</a:t>
          </a:r>
          <a:endParaRPr lang="en-US" sz="1800" dirty="0">
            <a:solidFill>
              <a:schemeClr val="accent2"/>
            </a:solidFill>
          </a:endParaRPr>
        </a:p>
      </dgm:t>
    </dgm:pt>
    <dgm:pt modelId="{43A65B91-7DAE-924E-80E8-EFB82142A400}" type="parTrans" cxnId="{892874A6-37FA-F04F-8C80-12DC8CDF85A8}">
      <dgm:prSet/>
      <dgm:spPr/>
      <dgm:t>
        <a:bodyPr/>
        <a:lstStyle/>
        <a:p>
          <a:endParaRPr lang="en-AU"/>
        </a:p>
      </dgm:t>
    </dgm:pt>
    <dgm:pt modelId="{6A0C8B1F-549A-3D49-96AB-9262AC15C959}" type="sibTrans" cxnId="{892874A6-37FA-F04F-8C80-12DC8CDF85A8}">
      <dgm:prSet/>
      <dgm:spPr/>
      <dgm:t>
        <a:bodyPr/>
        <a:lstStyle/>
        <a:p>
          <a:endParaRPr lang="en-AU"/>
        </a:p>
      </dgm:t>
    </dgm:pt>
    <dgm:pt modelId="{A1DDCD2C-9084-5542-A79B-FF2D3B55984B}">
      <dgm:prSet custT="1"/>
      <dgm:spPr>
        <a:solidFill>
          <a:srgbClr val="FFFFFF"/>
        </a:solidFill>
        <a:ln w="38100" cmpd="sng">
          <a:solidFill>
            <a:srgbClr val="4CBFEE"/>
          </a:solidFill>
        </a:ln>
      </dgm:spPr>
      <dgm:t>
        <a:bodyPr/>
        <a:lstStyle/>
        <a:p>
          <a:pPr rtl="0"/>
          <a:r>
            <a:rPr lang="en-US" sz="1800" dirty="0" smtClean="0">
              <a:solidFill>
                <a:srgbClr val="4CBFEE"/>
              </a:solidFill>
            </a:rPr>
            <a:t>For example: Videos, presentations, exhibitions, etc.</a:t>
          </a:r>
          <a:endParaRPr lang="en-US" sz="1800" dirty="0">
            <a:solidFill>
              <a:srgbClr val="4CBFEE"/>
            </a:solidFill>
          </a:endParaRPr>
        </a:p>
      </dgm:t>
    </dgm:pt>
    <dgm:pt modelId="{07C9DCBB-76CE-0245-B6B7-279D16B5B141}" type="parTrans" cxnId="{9C481F85-D3D9-FE4A-A9B5-3B33020A9239}">
      <dgm:prSet/>
      <dgm:spPr/>
      <dgm:t>
        <a:bodyPr/>
        <a:lstStyle/>
        <a:p>
          <a:endParaRPr lang="en-AU"/>
        </a:p>
      </dgm:t>
    </dgm:pt>
    <dgm:pt modelId="{2BE4CEDD-D7F2-2747-910A-1A57E2C69384}" type="sibTrans" cxnId="{9C481F85-D3D9-FE4A-A9B5-3B33020A9239}">
      <dgm:prSet/>
      <dgm:spPr/>
      <dgm:t>
        <a:bodyPr/>
        <a:lstStyle/>
        <a:p>
          <a:endParaRPr lang="en-AU"/>
        </a:p>
      </dgm:t>
    </dgm:pt>
    <dgm:pt modelId="{530AD743-AF3C-E144-91A7-99EB5E452FA2}">
      <dgm:prSet custT="1"/>
      <dgm:spPr>
        <a:solidFill>
          <a:srgbClr val="FFFFFF"/>
        </a:solidFill>
        <a:ln w="38100" cmpd="sng">
          <a:solidFill>
            <a:srgbClr val="4CBFEE"/>
          </a:solidFill>
        </a:ln>
      </dgm:spPr>
      <dgm:t>
        <a:bodyPr/>
        <a:lstStyle/>
        <a:p>
          <a:pPr rtl="0"/>
          <a:r>
            <a:rPr lang="en-US" sz="1800" dirty="0" smtClean="0">
              <a:solidFill>
                <a:srgbClr val="4CBFEE"/>
              </a:solidFill>
            </a:rPr>
            <a:t>Useful when it is difficult to explain with text only.</a:t>
          </a:r>
          <a:endParaRPr lang="en-US" sz="1800" dirty="0">
            <a:solidFill>
              <a:srgbClr val="4CBFEE"/>
            </a:solidFill>
          </a:endParaRPr>
        </a:p>
      </dgm:t>
    </dgm:pt>
    <dgm:pt modelId="{A33E57A8-2C6E-1C4A-A33A-C7E6D78C1621}" type="parTrans" cxnId="{0C2DF919-90F6-E840-87D8-DF23588FD0E7}">
      <dgm:prSet/>
      <dgm:spPr/>
      <dgm:t>
        <a:bodyPr/>
        <a:lstStyle/>
        <a:p>
          <a:endParaRPr lang="en-AU"/>
        </a:p>
      </dgm:t>
    </dgm:pt>
    <dgm:pt modelId="{2280B140-4E0A-1C42-8190-774395C69216}" type="sibTrans" cxnId="{0C2DF919-90F6-E840-87D8-DF23588FD0E7}">
      <dgm:prSet/>
      <dgm:spPr/>
      <dgm:t>
        <a:bodyPr/>
        <a:lstStyle/>
        <a:p>
          <a:endParaRPr lang="en-AU"/>
        </a:p>
      </dgm:t>
    </dgm:pt>
    <dgm:pt modelId="{B6BE5E93-5AD2-6140-A23B-50B55729CEFA}" type="pres">
      <dgm:prSet presAssocID="{9D033709-5C98-124E-BD6B-B03D4E23061A}" presName="diagram" presStyleCnt="0">
        <dgm:presLayoutVars>
          <dgm:dir/>
          <dgm:resizeHandles val="exact"/>
        </dgm:presLayoutVars>
      </dgm:prSet>
      <dgm:spPr/>
      <dgm:t>
        <a:bodyPr/>
        <a:lstStyle/>
        <a:p>
          <a:endParaRPr lang="en-US"/>
        </a:p>
      </dgm:t>
    </dgm:pt>
    <dgm:pt modelId="{D5B7C2C5-6B98-0441-A783-A31E43F53F81}" type="pres">
      <dgm:prSet presAssocID="{FD326B99-BE8F-EC47-82C7-38ACFDB6D756}" presName="node" presStyleLbl="node1" presStyleIdx="0" presStyleCnt="2" custScaleY="105626" custLinFactNeighborX="-26" custLinFactNeighborY="-57882">
        <dgm:presLayoutVars>
          <dgm:bulletEnabled val="1"/>
        </dgm:presLayoutVars>
      </dgm:prSet>
      <dgm:spPr/>
      <dgm:t>
        <a:bodyPr/>
        <a:lstStyle/>
        <a:p>
          <a:endParaRPr lang="en-US"/>
        </a:p>
      </dgm:t>
    </dgm:pt>
    <dgm:pt modelId="{00BBC64A-AFE8-4A4A-819E-FB2DDB00E648}" type="pres">
      <dgm:prSet presAssocID="{BEF3E259-0F81-814A-B47F-E79B9886C744}" presName="sibTrans" presStyleCnt="0"/>
      <dgm:spPr/>
    </dgm:pt>
    <dgm:pt modelId="{3C220BAC-12FF-3A40-A814-6F3E7B50C999}" type="pres">
      <dgm:prSet presAssocID="{49E3765C-FB90-B446-B015-9C001DC6C293}" presName="node" presStyleLbl="node1" presStyleIdx="1" presStyleCnt="2" custScaleY="105626" custLinFactNeighborX="-26" custLinFactNeighborY="-57882">
        <dgm:presLayoutVars>
          <dgm:bulletEnabled val="1"/>
        </dgm:presLayoutVars>
      </dgm:prSet>
      <dgm:spPr/>
      <dgm:t>
        <a:bodyPr/>
        <a:lstStyle/>
        <a:p>
          <a:endParaRPr lang="en-US"/>
        </a:p>
      </dgm:t>
    </dgm:pt>
  </dgm:ptLst>
  <dgm:cxnLst>
    <dgm:cxn modelId="{0C2DF919-90F6-E840-87D8-DF23588FD0E7}" srcId="{49E3765C-FB90-B446-B015-9C001DC6C293}" destId="{530AD743-AF3C-E144-91A7-99EB5E452FA2}" srcOrd="1" destOrd="0" parTransId="{A33E57A8-2C6E-1C4A-A33A-C7E6D78C1621}" sibTransId="{2280B140-4E0A-1C42-8190-774395C69216}"/>
    <dgm:cxn modelId="{DE8A1E22-6008-8941-8B56-489582381612}" type="presOf" srcId="{9D033709-5C98-124E-BD6B-B03D4E23061A}" destId="{B6BE5E93-5AD2-6140-A23B-50B55729CEFA}" srcOrd="0" destOrd="0" presId="urn:microsoft.com/office/officeart/2005/8/layout/default"/>
    <dgm:cxn modelId="{B3EE0C67-B3E6-294D-9FE1-19FB6942A245}" srcId="{9D033709-5C98-124E-BD6B-B03D4E23061A}" destId="{49E3765C-FB90-B446-B015-9C001DC6C293}" srcOrd="1" destOrd="0" parTransId="{A4E08557-AC23-F944-BB68-050F8DF27E3D}" sibTransId="{DB31C517-337A-2948-AB94-D1BAF39907CE}"/>
    <dgm:cxn modelId="{2EFAAC6B-542C-7549-8455-1A8F44A9A966}" type="presOf" srcId="{FD326B99-BE8F-EC47-82C7-38ACFDB6D756}" destId="{D5B7C2C5-6B98-0441-A783-A31E43F53F81}" srcOrd="0" destOrd="0" presId="urn:microsoft.com/office/officeart/2005/8/layout/default"/>
    <dgm:cxn modelId="{6CE90691-899C-D547-983D-553628B2AEBB}" type="presOf" srcId="{A1DDCD2C-9084-5542-A79B-FF2D3B55984B}" destId="{3C220BAC-12FF-3A40-A814-6F3E7B50C999}" srcOrd="0" destOrd="1" presId="urn:microsoft.com/office/officeart/2005/8/layout/default"/>
    <dgm:cxn modelId="{B18B318F-BE59-8B48-8856-A3E4C094DF8D}" srcId="{9D033709-5C98-124E-BD6B-B03D4E23061A}" destId="{FD326B99-BE8F-EC47-82C7-38ACFDB6D756}" srcOrd="0" destOrd="0" parTransId="{5585349C-A998-CC43-9463-1F6E2DA7AF89}" sibTransId="{BEF3E259-0F81-814A-B47F-E79B9886C744}"/>
    <dgm:cxn modelId="{024DC0E5-41B7-C343-8E87-A4CF3A73B710}" type="presOf" srcId="{E5416716-2DF4-0345-AB7B-F84FDE07C452}" destId="{D5B7C2C5-6B98-0441-A783-A31E43F53F81}" srcOrd="0" destOrd="1" presId="urn:microsoft.com/office/officeart/2005/8/layout/default"/>
    <dgm:cxn modelId="{892874A6-37FA-F04F-8C80-12DC8CDF85A8}" srcId="{FD326B99-BE8F-EC47-82C7-38ACFDB6D756}" destId="{E5416716-2DF4-0345-AB7B-F84FDE07C452}" srcOrd="0" destOrd="0" parTransId="{43A65B91-7DAE-924E-80E8-EFB82142A400}" sibTransId="{6A0C8B1F-549A-3D49-96AB-9262AC15C959}"/>
    <dgm:cxn modelId="{050EFECB-0AC4-5649-8D5B-5E7BD368E39A}" type="presOf" srcId="{530AD743-AF3C-E144-91A7-99EB5E452FA2}" destId="{3C220BAC-12FF-3A40-A814-6F3E7B50C999}" srcOrd="0" destOrd="2" presId="urn:microsoft.com/office/officeart/2005/8/layout/default"/>
    <dgm:cxn modelId="{9C481F85-D3D9-FE4A-A9B5-3B33020A9239}" srcId="{49E3765C-FB90-B446-B015-9C001DC6C293}" destId="{A1DDCD2C-9084-5542-A79B-FF2D3B55984B}" srcOrd="0" destOrd="0" parTransId="{07C9DCBB-76CE-0245-B6B7-279D16B5B141}" sibTransId="{2BE4CEDD-D7F2-2747-910A-1A57E2C69384}"/>
    <dgm:cxn modelId="{F8D46C50-AD62-404F-A13E-E6FE00E02BA4}" type="presOf" srcId="{49E3765C-FB90-B446-B015-9C001DC6C293}" destId="{3C220BAC-12FF-3A40-A814-6F3E7B50C999}" srcOrd="0" destOrd="0" presId="urn:microsoft.com/office/officeart/2005/8/layout/default"/>
    <dgm:cxn modelId="{5BCCD1C4-DA22-D94B-BB6F-57601E01CBCC}" type="presParOf" srcId="{B6BE5E93-5AD2-6140-A23B-50B55729CEFA}" destId="{D5B7C2C5-6B98-0441-A783-A31E43F53F81}" srcOrd="0" destOrd="0" presId="urn:microsoft.com/office/officeart/2005/8/layout/default"/>
    <dgm:cxn modelId="{1A90BB6B-4CCE-E94D-826D-8668B7E5A12D}" type="presParOf" srcId="{B6BE5E93-5AD2-6140-A23B-50B55729CEFA}" destId="{00BBC64A-AFE8-4A4A-819E-FB2DDB00E648}" srcOrd="1" destOrd="0" presId="urn:microsoft.com/office/officeart/2005/8/layout/default"/>
    <dgm:cxn modelId="{DDB0058C-216C-1F47-8042-63F8F299A6F0}" type="presParOf" srcId="{B6BE5E93-5AD2-6140-A23B-50B55729CEFA}" destId="{3C220BAC-12FF-3A40-A814-6F3E7B50C99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6C7BC-C951-0A4F-91E8-0DB10C59701C}">
      <dsp:nvSpPr>
        <dsp:cNvPr id="0" name=""/>
        <dsp:cNvSpPr/>
      </dsp:nvSpPr>
      <dsp:spPr>
        <a:xfrm>
          <a:off x="2784346" y="2184127"/>
          <a:ext cx="2568210" cy="2568210"/>
        </a:xfrm>
        <a:prstGeom prst="ellipse">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Knowledge needed for the project</a:t>
          </a:r>
          <a:endParaRPr lang="en-US" sz="2800" kern="1200" dirty="0"/>
        </a:p>
      </dsp:txBody>
      <dsp:txXfrm>
        <a:off x="3160452" y="2560233"/>
        <a:ext cx="1815998" cy="1815998"/>
      </dsp:txXfrm>
    </dsp:sp>
    <dsp:sp modelId="{73D0A13D-E565-F545-B904-7EADB24A0719}">
      <dsp:nvSpPr>
        <dsp:cNvPr id="0" name=""/>
        <dsp:cNvSpPr/>
      </dsp:nvSpPr>
      <dsp:spPr>
        <a:xfrm rot="12900000">
          <a:off x="1042746" y="1705545"/>
          <a:ext cx="2061973" cy="731939"/>
        </a:xfrm>
        <a:prstGeom prst="leftArrow">
          <a:avLst>
            <a:gd name="adj1" fmla="val 60000"/>
            <a:gd name="adj2" fmla="val 50000"/>
          </a:avLst>
        </a:prstGeom>
        <a:solidFill>
          <a:srgbClr val="B8D84C"/>
        </a:solidFill>
        <a:ln>
          <a:noFill/>
        </a:ln>
        <a:effectLst/>
      </dsp:spPr>
      <dsp:style>
        <a:lnRef idx="0">
          <a:scrgbClr r="0" g="0" b="0"/>
        </a:lnRef>
        <a:fillRef idx="3">
          <a:scrgbClr r="0" g="0" b="0"/>
        </a:fillRef>
        <a:effectRef idx="2">
          <a:scrgbClr r="0" g="0" b="0"/>
        </a:effectRef>
        <a:fontRef idx="minor">
          <a:schemeClr val="lt1"/>
        </a:fontRef>
      </dsp:style>
    </dsp:sp>
    <dsp:sp modelId="{0C402F71-0178-CF4A-9295-B6BFFB5A9D82}">
      <dsp:nvSpPr>
        <dsp:cNvPr id="0" name=""/>
        <dsp:cNvSpPr/>
      </dsp:nvSpPr>
      <dsp:spPr>
        <a:xfrm>
          <a:off x="9298" y="504246"/>
          <a:ext cx="2439799" cy="1951839"/>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en-US" sz="4100" kern="1200" dirty="0" smtClean="0"/>
            <a:t>Technical Expertise</a:t>
          </a:r>
          <a:endParaRPr lang="en-US" sz="4100" kern="1200" dirty="0"/>
        </a:p>
      </dsp:txBody>
      <dsp:txXfrm>
        <a:off x="66465" y="561413"/>
        <a:ext cx="2325465" cy="1837505"/>
      </dsp:txXfrm>
    </dsp:sp>
    <dsp:sp modelId="{8EA6B042-F84B-EF4E-A3E9-BCEE615396D4}">
      <dsp:nvSpPr>
        <dsp:cNvPr id="0" name=""/>
        <dsp:cNvSpPr/>
      </dsp:nvSpPr>
      <dsp:spPr>
        <a:xfrm rot="19500000">
          <a:off x="5032183" y="1705545"/>
          <a:ext cx="2061973" cy="731939"/>
        </a:xfrm>
        <a:prstGeom prst="leftArrow">
          <a:avLst>
            <a:gd name="adj1" fmla="val 60000"/>
            <a:gd name="adj2" fmla="val 50000"/>
          </a:avLst>
        </a:prstGeom>
        <a:solidFill>
          <a:srgbClr val="4CBFEE"/>
        </a:solidFill>
        <a:ln>
          <a:noFill/>
        </a:ln>
        <a:effectLst/>
      </dsp:spPr>
      <dsp:style>
        <a:lnRef idx="0">
          <a:scrgbClr r="0" g="0" b="0"/>
        </a:lnRef>
        <a:fillRef idx="3">
          <a:scrgbClr r="0" g="0" b="0"/>
        </a:fillRef>
        <a:effectRef idx="2">
          <a:scrgbClr r="0" g="0" b="0"/>
        </a:effectRef>
        <a:fontRef idx="minor">
          <a:schemeClr val="lt1"/>
        </a:fontRef>
      </dsp:style>
    </dsp:sp>
    <dsp:sp modelId="{E0DD6915-F143-7D40-AB2A-D89FB6097526}">
      <dsp:nvSpPr>
        <dsp:cNvPr id="0" name=""/>
        <dsp:cNvSpPr/>
      </dsp:nvSpPr>
      <dsp:spPr>
        <a:xfrm>
          <a:off x="5687805" y="504246"/>
          <a:ext cx="2439799" cy="1951839"/>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en-US" sz="4100" kern="1200" dirty="0" smtClean="0"/>
            <a:t>Local Expertise</a:t>
          </a:r>
          <a:endParaRPr lang="en-US" sz="4100" kern="1200" dirty="0"/>
        </a:p>
      </dsp:txBody>
      <dsp:txXfrm>
        <a:off x="5744972" y="561413"/>
        <a:ext cx="2325465" cy="1837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A9813-D22C-554C-87D8-731CFDF992C1}">
      <dsp:nvSpPr>
        <dsp:cNvPr id="0" name=""/>
        <dsp:cNvSpPr/>
      </dsp:nvSpPr>
      <dsp:spPr>
        <a:xfrm>
          <a:off x="597612" y="2352"/>
          <a:ext cx="3596780" cy="2158068"/>
        </a:xfrm>
        <a:prstGeom prst="rect">
          <a:avLst/>
        </a:prstGeom>
        <a:solidFill>
          <a:schemeClr val="bg1"/>
        </a:solidFill>
        <a:ln w="38100" cap="flat" cmpd="sng" algn="ctr">
          <a:solidFill>
            <a:srgbClr val="E32F3A"/>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solidFill>
                <a:srgbClr val="E32F3A"/>
              </a:solidFill>
            </a:rPr>
            <a:t>Content</a:t>
          </a:r>
          <a:endParaRPr lang="en-US" sz="1900" kern="1200" dirty="0">
            <a:solidFill>
              <a:srgbClr val="E32F3A"/>
            </a:solidFill>
          </a:endParaRPr>
        </a:p>
        <a:p>
          <a:pPr marL="114300" lvl="1" indent="-114300" algn="l" defTabSz="666750">
            <a:lnSpc>
              <a:spcPct val="90000"/>
            </a:lnSpc>
            <a:spcBef>
              <a:spcPct val="0"/>
            </a:spcBef>
            <a:spcAft>
              <a:spcPct val="15000"/>
            </a:spcAft>
            <a:buChar char="••"/>
          </a:pPr>
          <a:r>
            <a:rPr lang="en-US" sz="1500" kern="1200" dirty="0" smtClean="0">
              <a:solidFill>
                <a:srgbClr val="E32F3A"/>
              </a:solidFill>
            </a:rPr>
            <a:t>Asking communities what they want the content to be about.</a:t>
          </a:r>
          <a:endParaRPr lang="en-US" sz="1500" kern="1200" dirty="0">
            <a:solidFill>
              <a:srgbClr val="E32F3A"/>
            </a:solidFill>
          </a:endParaRPr>
        </a:p>
        <a:p>
          <a:pPr marL="114300" lvl="1" indent="-114300" algn="l" defTabSz="666750">
            <a:lnSpc>
              <a:spcPct val="90000"/>
            </a:lnSpc>
            <a:spcBef>
              <a:spcPct val="0"/>
            </a:spcBef>
            <a:spcAft>
              <a:spcPct val="15000"/>
            </a:spcAft>
            <a:buChar char="••"/>
          </a:pPr>
          <a:r>
            <a:rPr lang="en-US" sz="1500" kern="1200" dirty="0" smtClean="0">
              <a:solidFill>
                <a:srgbClr val="E32F3A"/>
              </a:solidFill>
            </a:rPr>
            <a:t>Including participants in processes for making content, such as letting them use the camera. </a:t>
          </a:r>
          <a:endParaRPr lang="en-US" sz="1500" kern="1200" dirty="0">
            <a:solidFill>
              <a:srgbClr val="E32F3A"/>
            </a:solidFill>
          </a:endParaRPr>
        </a:p>
        <a:p>
          <a:pPr marL="114300" lvl="1" indent="-114300" algn="l" defTabSz="666750">
            <a:lnSpc>
              <a:spcPct val="90000"/>
            </a:lnSpc>
            <a:spcBef>
              <a:spcPct val="0"/>
            </a:spcBef>
            <a:spcAft>
              <a:spcPct val="15000"/>
            </a:spcAft>
            <a:buChar char="••"/>
          </a:pPr>
          <a:r>
            <a:rPr lang="en-US" sz="1500" kern="1200" dirty="0" smtClean="0">
              <a:solidFill>
                <a:srgbClr val="E32F3A"/>
              </a:solidFill>
            </a:rPr>
            <a:t>Showing stakeholders drafts of the content so that they can give feedback.</a:t>
          </a:r>
          <a:endParaRPr lang="en-US" sz="1500" kern="1200" dirty="0">
            <a:solidFill>
              <a:srgbClr val="E32F3A"/>
            </a:solidFill>
          </a:endParaRPr>
        </a:p>
      </dsp:txBody>
      <dsp:txXfrm>
        <a:off x="597612" y="2352"/>
        <a:ext cx="3596780" cy="2158068"/>
      </dsp:txXfrm>
    </dsp:sp>
    <dsp:sp modelId="{3BBC0E2B-638F-334D-AD81-BEC6A1D985CD}">
      <dsp:nvSpPr>
        <dsp:cNvPr id="0" name=""/>
        <dsp:cNvSpPr/>
      </dsp:nvSpPr>
      <dsp:spPr>
        <a:xfrm>
          <a:off x="625847" y="2355100"/>
          <a:ext cx="3596780" cy="2158068"/>
        </a:xfrm>
        <a:prstGeom prst="rect">
          <a:avLst/>
        </a:prstGeom>
        <a:solidFill>
          <a:schemeClr val="bg1"/>
        </a:solidFill>
        <a:ln w="38100" cap="flat" cmpd="sng" algn="ctr">
          <a:solidFill>
            <a:srgbClr val="722DAF"/>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solidFill>
                <a:srgbClr val="722DAF"/>
              </a:solidFill>
            </a:rPr>
            <a:t>Capacity-building</a:t>
          </a:r>
          <a:endParaRPr lang="en-US" sz="1900" kern="1200" dirty="0">
            <a:solidFill>
              <a:srgbClr val="722DAF"/>
            </a:solidFill>
          </a:endParaRPr>
        </a:p>
        <a:p>
          <a:pPr marL="114300" lvl="1" indent="-114300" algn="l" defTabSz="666750">
            <a:lnSpc>
              <a:spcPct val="90000"/>
            </a:lnSpc>
            <a:spcBef>
              <a:spcPct val="0"/>
            </a:spcBef>
            <a:spcAft>
              <a:spcPct val="15000"/>
            </a:spcAft>
            <a:buChar char="••"/>
          </a:pPr>
          <a:r>
            <a:rPr lang="en-US" sz="1500" kern="1200" dirty="0" smtClean="0">
              <a:solidFill>
                <a:srgbClr val="722DAF"/>
              </a:solidFill>
            </a:rPr>
            <a:t>Asking participants what kind of training they want.</a:t>
          </a:r>
          <a:endParaRPr lang="en-US" sz="1500" kern="1200" dirty="0">
            <a:solidFill>
              <a:srgbClr val="722DAF"/>
            </a:solidFill>
          </a:endParaRPr>
        </a:p>
        <a:p>
          <a:pPr marL="114300" lvl="1" indent="-114300" algn="l" defTabSz="666750">
            <a:lnSpc>
              <a:spcPct val="90000"/>
            </a:lnSpc>
            <a:spcBef>
              <a:spcPct val="0"/>
            </a:spcBef>
            <a:spcAft>
              <a:spcPct val="15000"/>
            </a:spcAft>
            <a:buChar char="••"/>
          </a:pPr>
          <a:r>
            <a:rPr lang="en-US" sz="1500" kern="1200" dirty="0" smtClean="0">
              <a:solidFill>
                <a:srgbClr val="722DAF"/>
              </a:solidFill>
            </a:rPr>
            <a:t>Asking participants which kinds of experts they would like to help them.</a:t>
          </a:r>
          <a:endParaRPr lang="en-US" sz="1500" kern="1200" dirty="0">
            <a:solidFill>
              <a:srgbClr val="722DAF"/>
            </a:solidFill>
          </a:endParaRPr>
        </a:p>
        <a:p>
          <a:pPr marL="114300" lvl="1" indent="-114300" algn="l" defTabSz="666750">
            <a:lnSpc>
              <a:spcPct val="90000"/>
            </a:lnSpc>
            <a:spcBef>
              <a:spcPct val="0"/>
            </a:spcBef>
            <a:spcAft>
              <a:spcPct val="15000"/>
            </a:spcAft>
            <a:buChar char="••"/>
          </a:pPr>
          <a:r>
            <a:rPr lang="en-US" sz="1500" kern="1200" dirty="0" smtClean="0">
              <a:solidFill>
                <a:srgbClr val="722DAF"/>
              </a:solidFill>
            </a:rPr>
            <a:t>Adapting your training to suit the participants.</a:t>
          </a:r>
          <a:endParaRPr lang="en-US" sz="1500" kern="1200" dirty="0">
            <a:solidFill>
              <a:srgbClr val="722DAF"/>
            </a:solidFill>
          </a:endParaRPr>
        </a:p>
      </dsp:txBody>
      <dsp:txXfrm>
        <a:off x="625847" y="2355100"/>
        <a:ext cx="3596780" cy="2158068"/>
      </dsp:txXfrm>
    </dsp:sp>
    <dsp:sp modelId="{127DE29C-ADCB-8E40-B8CE-89F96E80B4EB}">
      <dsp:nvSpPr>
        <dsp:cNvPr id="0" name=""/>
        <dsp:cNvSpPr/>
      </dsp:nvSpPr>
      <dsp:spPr>
        <a:xfrm>
          <a:off x="4571982" y="1266"/>
          <a:ext cx="3596780" cy="2158068"/>
        </a:xfrm>
        <a:prstGeom prst="rect">
          <a:avLst/>
        </a:prstGeom>
        <a:noFill/>
        <a:ln w="38100">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solidFill>
                <a:schemeClr val="accent1"/>
              </a:solidFill>
            </a:rPr>
            <a:t>Voice and Dialogue</a:t>
          </a:r>
          <a:endParaRPr lang="en-US" sz="1900" kern="1200" dirty="0">
            <a:solidFill>
              <a:schemeClr val="accent1"/>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solidFill>
            </a:rPr>
            <a:t>Inviting communities to decide the agenda for dialogue activities. </a:t>
          </a:r>
          <a:endParaRPr lang="en-US" sz="1500" kern="1200" dirty="0">
            <a:solidFill>
              <a:schemeClr val="accent1"/>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solidFill>
            </a:rPr>
            <a:t>Inviting communities and community leaders to lead dialogue activities.</a:t>
          </a:r>
          <a:endParaRPr lang="en-US" sz="1500" kern="1200" dirty="0">
            <a:solidFill>
              <a:schemeClr val="accent1"/>
            </a:solidFill>
          </a:endParaRPr>
        </a:p>
      </dsp:txBody>
      <dsp:txXfrm>
        <a:off x="4571982" y="1266"/>
        <a:ext cx="3596780" cy="2158068"/>
      </dsp:txXfrm>
    </dsp:sp>
    <dsp:sp modelId="{78C56DD0-74B0-B449-98F4-E6F371FC7255}">
      <dsp:nvSpPr>
        <dsp:cNvPr id="0" name=""/>
        <dsp:cNvSpPr/>
      </dsp:nvSpPr>
      <dsp:spPr>
        <a:xfrm>
          <a:off x="4519937" y="2332325"/>
          <a:ext cx="3596780" cy="2158068"/>
        </a:xfrm>
        <a:prstGeom prst="rect">
          <a:avLst/>
        </a:prstGeom>
        <a:noFill/>
        <a:ln w="38100">
          <a:solidFill>
            <a:schemeClr val="accent2">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solidFill>
                <a:schemeClr val="accent2">
                  <a:lumMod val="75000"/>
                </a:schemeClr>
              </a:solidFill>
            </a:rPr>
            <a:t>Infrastructure and systems</a:t>
          </a:r>
          <a:endParaRPr lang="en-US" sz="1900" kern="1200" dirty="0">
            <a:solidFill>
              <a:schemeClr val="accent2">
                <a:lumMod val="75000"/>
              </a:schemeClr>
            </a:solidFill>
          </a:endParaRPr>
        </a:p>
        <a:p>
          <a:pPr marL="114300" lvl="1" indent="-114300" algn="l" defTabSz="666750">
            <a:lnSpc>
              <a:spcPct val="90000"/>
            </a:lnSpc>
            <a:spcBef>
              <a:spcPct val="0"/>
            </a:spcBef>
            <a:spcAft>
              <a:spcPct val="15000"/>
            </a:spcAft>
            <a:buChar char="••"/>
          </a:pPr>
          <a:r>
            <a:rPr lang="en-US" sz="1500" kern="1200" smtClean="0">
              <a:solidFill>
                <a:schemeClr val="accent2">
                  <a:lumMod val="75000"/>
                </a:schemeClr>
              </a:solidFill>
            </a:rPr>
            <a:t>Asking the ‘users’ of a system what their needs are, and how they would like the system to work.</a:t>
          </a:r>
          <a:endParaRPr lang="en-US" sz="1500" kern="1200">
            <a:solidFill>
              <a:schemeClr val="accent2">
                <a:lumMod val="75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2">
                  <a:lumMod val="75000"/>
                </a:schemeClr>
              </a:solidFill>
            </a:rPr>
            <a:t>Holding round-table meetings to discuss media and communication policy needs.</a:t>
          </a:r>
          <a:endParaRPr lang="en-US" sz="1500" kern="1200" dirty="0">
            <a:solidFill>
              <a:schemeClr val="accent2">
                <a:lumMod val="75000"/>
              </a:schemeClr>
            </a:solidFill>
          </a:endParaRPr>
        </a:p>
      </dsp:txBody>
      <dsp:txXfrm>
        <a:off x="4519937" y="2332325"/>
        <a:ext cx="3596780" cy="2158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7C2C5-6B98-0441-A783-A31E43F53F81}">
      <dsp:nvSpPr>
        <dsp:cNvPr id="0" name=""/>
        <dsp:cNvSpPr/>
      </dsp:nvSpPr>
      <dsp:spPr>
        <a:xfrm>
          <a:off x="109843" y="1048727"/>
          <a:ext cx="3917900" cy="2350740"/>
        </a:xfrm>
        <a:prstGeom prst="rect">
          <a:avLst/>
        </a:prstGeom>
        <a:noFill/>
        <a:ln w="38100" cmpd="sng">
          <a:solidFill>
            <a:srgbClr val="4CBFEE"/>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solidFill>
                <a:schemeClr val="accent2"/>
              </a:solidFill>
            </a:rPr>
            <a:t>Data based on numbers (Quantitative)</a:t>
          </a:r>
          <a:endParaRPr lang="en-US" sz="3000" kern="1200" dirty="0">
            <a:solidFill>
              <a:schemeClr val="accent2"/>
            </a:solidFill>
          </a:endParaRPr>
        </a:p>
      </dsp:txBody>
      <dsp:txXfrm>
        <a:off x="109843" y="1048727"/>
        <a:ext cx="3917900" cy="2350740"/>
      </dsp:txXfrm>
    </dsp:sp>
    <dsp:sp modelId="{3C220BAC-12FF-3A40-A814-6F3E7B50C999}">
      <dsp:nvSpPr>
        <dsp:cNvPr id="0" name=""/>
        <dsp:cNvSpPr/>
      </dsp:nvSpPr>
      <dsp:spPr>
        <a:xfrm>
          <a:off x="4311699" y="1048727"/>
          <a:ext cx="3917900" cy="2350740"/>
        </a:xfrm>
        <a:prstGeom prst="rect">
          <a:avLst/>
        </a:prstGeom>
        <a:solidFill>
          <a:srgbClr val="FFFFFF"/>
        </a:solidFill>
        <a:ln w="38100" cmpd="sng">
          <a:solidFill>
            <a:srgbClr val="4CBFEE"/>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solidFill>
                <a:schemeClr val="accent2"/>
              </a:solidFill>
            </a:rPr>
            <a:t>Data based on words, stories, images </a:t>
          </a:r>
          <a:br>
            <a:rPr lang="en-US" sz="3000" kern="1200" dirty="0" smtClean="0">
              <a:solidFill>
                <a:schemeClr val="accent2"/>
              </a:solidFill>
            </a:rPr>
          </a:br>
          <a:r>
            <a:rPr lang="en-US" sz="3000" kern="1200" dirty="0" smtClean="0">
              <a:solidFill>
                <a:schemeClr val="accent2"/>
              </a:solidFill>
            </a:rPr>
            <a:t>(Qualitative)</a:t>
          </a:r>
          <a:endParaRPr lang="en-US" sz="3000" kern="1200" dirty="0">
            <a:solidFill>
              <a:schemeClr val="accent2"/>
            </a:solidFill>
          </a:endParaRPr>
        </a:p>
      </dsp:txBody>
      <dsp:txXfrm>
        <a:off x="4311699" y="1048727"/>
        <a:ext cx="3917900" cy="2350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7C2C5-6B98-0441-A783-A31E43F53F81}">
      <dsp:nvSpPr>
        <dsp:cNvPr id="0" name=""/>
        <dsp:cNvSpPr/>
      </dsp:nvSpPr>
      <dsp:spPr>
        <a:xfrm>
          <a:off x="0" y="0"/>
          <a:ext cx="3917900" cy="2482992"/>
        </a:xfrm>
        <a:prstGeom prst="rect">
          <a:avLst/>
        </a:prstGeom>
        <a:solidFill>
          <a:srgbClr val="FFFFFF"/>
        </a:solidFill>
        <a:ln w="38100" cmpd="sng">
          <a:solidFill>
            <a:srgbClr val="4CBFEE"/>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en-US" sz="2500" kern="1200" dirty="0" smtClean="0">
            <a:solidFill>
              <a:schemeClr val="accent2"/>
            </a:solidFill>
          </a:endParaRPr>
        </a:p>
        <a:p>
          <a:pPr lvl="0" algn="l" defTabSz="1111250" rtl="0">
            <a:lnSpc>
              <a:spcPct val="90000"/>
            </a:lnSpc>
            <a:spcBef>
              <a:spcPct val="0"/>
            </a:spcBef>
            <a:spcAft>
              <a:spcPct val="35000"/>
            </a:spcAft>
          </a:pPr>
          <a:r>
            <a:rPr lang="en-US" sz="2500" kern="1200" dirty="0" smtClean="0">
              <a:solidFill>
                <a:schemeClr val="accent2"/>
              </a:solidFill>
            </a:rPr>
            <a:t>Traditional reporting</a:t>
          </a:r>
        </a:p>
        <a:p>
          <a:pPr marL="171450" lvl="1" indent="-171450" algn="l" defTabSz="800100">
            <a:lnSpc>
              <a:spcPct val="90000"/>
            </a:lnSpc>
            <a:spcBef>
              <a:spcPct val="0"/>
            </a:spcBef>
            <a:spcAft>
              <a:spcPct val="15000"/>
            </a:spcAft>
            <a:buChar char="••"/>
          </a:pPr>
          <a:r>
            <a:rPr lang="en-US" sz="1800" kern="1200" dirty="0" smtClean="0">
              <a:solidFill>
                <a:schemeClr val="accent2"/>
              </a:solidFill>
            </a:rPr>
            <a:t>Written report following traditional structure (Summary, Introduction, Methodology, Findings, Conclusions)</a:t>
          </a:r>
          <a:endParaRPr lang="en-US" sz="1800" kern="1200" dirty="0">
            <a:solidFill>
              <a:schemeClr val="accent2"/>
            </a:solidFill>
          </a:endParaRPr>
        </a:p>
      </dsp:txBody>
      <dsp:txXfrm>
        <a:off x="0" y="0"/>
        <a:ext cx="3917900" cy="2482992"/>
      </dsp:txXfrm>
    </dsp:sp>
    <dsp:sp modelId="{3C220BAC-12FF-3A40-A814-6F3E7B50C999}">
      <dsp:nvSpPr>
        <dsp:cNvPr id="0" name=""/>
        <dsp:cNvSpPr/>
      </dsp:nvSpPr>
      <dsp:spPr>
        <a:xfrm>
          <a:off x="4309676" y="0"/>
          <a:ext cx="3917900" cy="2482992"/>
        </a:xfrm>
        <a:prstGeom prst="rect">
          <a:avLst/>
        </a:prstGeom>
        <a:solidFill>
          <a:srgbClr val="FFFFFF"/>
        </a:solidFill>
        <a:ln w="38100" cmpd="sng">
          <a:solidFill>
            <a:srgbClr val="4CBFEE"/>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en-US" sz="2500" kern="1200" dirty="0" smtClean="0">
            <a:solidFill>
              <a:srgbClr val="4CBFEE"/>
            </a:solidFill>
          </a:endParaRPr>
        </a:p>
        <a:p>
          <a:pPr lvl="0" algn="l" defTabSz="1111250" rtl="0">
            <a:lnSpc>
              <a:spcPct val="90000"/>
            </a:lnSpc>
            <a:spcBef>
              <a:spcPct val="0"/>
            </a:spcBef>
            <a:spcAft>
              <a:spcPct val="35000"/>
            </a:spcAft>
          </a:pPr>
          <a:r>
            <a:rPr lang="en-US" sz="2500" kern="1200" dirty="0" smtClean="0">
              <a:solidFill>
                <a:srgbClr val="4CBFEE"/>
              </a:solidFill>
            </a:rPr>
            <a:t>Innovative reporting</a:t>
          </a:r>
          <a:endParaRPr lang="en-US" sz="2500" kern="1200" dirty="0">
            <a:solidFill>
              <a:srgbClr val="4CBFEE"/>
            </a:solidFill>
          </a:endParaRPr>
        </a:p>
        <a:p>
          <a:pPr marL="171450" lvl="1" indent="-171450" algn="l" defTabSz="800100" rtl="0">
            <a:lnSpc>
              <a:spcPct val="90000"/>
            </a:lnSpc>
            <a:spcBef>
              <a:spcPct val="0"/>
            </a:spcBef>
            <a:spcAft>
              <a:spcPct val="15000"/>
            </a:spcAft>
            <a:buChar char="••"/>
          </a:pPr>
          <a:r>
            <a:rPr lang="en-US" sz="1800" kern="1200" dirty="0" smtClean="0">
              <a:solidFill>
                <a:srgbClr val="4CBFEE"/>
              </a:solidFill>
            </a:rPr>
            <a:t>For example: Videos, presentations, exhibitions, etc.</a:t>
          </a:r>
          <a:endParaRPr lang="en-US" sz="1800" kern="1200" dirty="0">
            <a:solidFill>
              <a:srgbClr val="4CBFEE"/>
            </a:solidFill>
          </a:endParaRPr>
        </a:p>
        <a:p>
          <a:pPr marL="171450" lvl="1" indent="-171450" algn="l" defTabSz="800100" rtl="0">
            <a:lnSpc>
              <a:spcPct val="90000"/>
            </a:lnSpc>
            <a:spcBef>
              <a:spcPct val="0"/>
            </a:spcBef>
            <a:spcAft>
              <a:spcPct val="15000"/>
            </a:spcAft>
            <a:buChar char="••"/>
          </a:pPr>
          <a:r>
            <a:rPr lang="en-US" sz="1800" kern="1200" dirty="0" smtClean="0">
              <a:solidFill>
                <a:srgbClr val="4CBFEE"/>
              </a:solidFill>
            </a:rPr>
            <a:t>Useful when it is difficult to explain with text only.</a:t>
          </a:r>
          <a:endParaRPr lang="en-US" sz="1800" kern="1200" dirty="0">
            <a:solidFill>
              <a:srgbClr val="4CBFEE"/>
            </a:solidFill>
          </a:endParaRPr>
        </a:p>
      </dsp:txBody>
      <dsp:txXfrm>
        <a:off x="4309676" y="0"/>
        <a:ext cx="3917900" cy="248299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MS PGothic" charset="0"/>
                <a:cs typeface="MS PGothic" charset="0"/>
              </a:defRPr>
            </a:lvl1pPr>
          </a:lstStyle>
          <a:p>
            <a:pPr>
              <a:defRPr/>
            </a:pPr>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S PGothic" charset="0"/>
                <a:cs typeface="MS PGothic"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MS PGothic" charset="0"/>
                <a:cs typeface="MS PGothic" charset="0"/>
              </a:defRPr>
            </a:lvl1pPr>
          </a:lstStyle>
          <a:p>
            <a:pPr>
              <a:defRPr/>
            </a:pPr>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37F2EA13-ED64-BE44-8022-08259CC4E966}" type="slidenum">
              <a:rPr lang="en-AU"/>
              <a:pPr>
                <a:defRPr/>
              </a:pPr>
              <a:t>‹#›</a:t>
            </a:fld>
            <a:endParaRPr lang="en-AU"/>
          </a:p>
        </p:txBody>
      </p:sp>
    </p:spTree>
    <p:extLst>
      <p:ext uri="{BB962C8B-B14F-4D97-AF65-F5344CB8AC3E}">
        <p14:creationId xmlns:p14="http://schemas.microsoft.com/office/powerpoint/2010/main" val="315611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381750"/>
          </a:xfrm>
          <a:prstGeom prst="rect">
            <a:avLst/>
          </a:prstGeom>
          <a:solidFill>
            <a:srgbClr val="0276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000">
                <a:solidFill>
                  <a:schemeClr val="bg1"/>
                </a:solidFill>
                <a:latin typeface="Arial" panose="020B0604020202020204" pitchFamily="34" charset="0"/>
                <a:ea typeface="MS PGothic" panose="020B0600070205080204" pitchFamily="34" charset="-128"/>
              </a:defRPr>
            </a:lvl1pPr>
            <a:lvl2pPr marL="742950" indent="-285750">
              <a:defRPr sz="1000">
                <a:solidFill>
                  <a:schemeClr val="bg1"/>
                </a:solidFill>
                <a:latin typeface="Arial" panose="020B0604020202020204" pitchFamily="34" charset="0"/>
                <a:ea typeface="MS PGothic" panose="020B0600070205080204" pitchFamily="34" charset="-128"/>
              </a:defRPr>
            </a:lvl2pPr>
            <a:lvl3pPr marL="1143000" indent="-228600">
              <a:defRPr sz="1000">
                <a:solidFill>
                  <a:schemeClr val="bg1"/>
                </a:solidFill>
                <a:latin typeface="Arial" panose="020B0604020202020204" pitchFamily="34" charset="0"/>
                <a:ea typeface="MS PGothic" panose="020B0600070205080204" pitchFamily="34" charset="-128"/>
              </a:defRPr>
            </a:lvl3pPr>
            <a:lvl4pPr marL="1600200" indent="-228600">
              <a:defRPr sz="1000">
                <a:solidFill>
                  <a:schemeClr val="bg1"/>
                </a:solidFill>
                <a:latin typeface="Arial" panose="020B0604020202020204" pitchFamily="34" charset="0"/>
                <a:ea typeface="MS PGothic" panose="020B0600070205080204" pitchFamily="34" charset="-128"/>
              </a:defRPr>
            </a:lvl4pPr>
            <a:lvl5pPr marL="2057400" indent="-228600">
              <a:defRPr sz="1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9pPr>
          </a:lstStyle>
          <a:p>
            <a:pPr eaLnBrk="1" fontAlgn="b" hangingPunct="1">
              <a:defRPr/>
            </a:pPr>
            <a:endParaRPr lang="en-US" smtClean="0">
              <a:cs typeface="+mn-cs"/>
            </a:endParaRPr>
          </a:p>
        </p:txBody>
      </p:sp>
      <p:sp>
        <p:nvSpPr>
          <p:cNvPr id="5" name="Rectangle 20"/>
          <p:cNvSpPr txBox="1">
            <a:spLocks noChangeArrowheads="1"/>
          </p:cNvSpPr>
          <p:nvPr userDrawn="1"/>
        </p:nvSpPr>
        <p:spPr bwMode="auto">
          <a:xfrm>
            <a:off x="6443663" y="6524625"/>
            <a:ext cx="2133600" cy="215900"/>
          </a:xfrm>
          <a:prstGeom prst="rect">
            <a:avLst/>
          </a:prstGeom>
          <a:noFill/>
          <a:ln>
            <a:noFill/>
          </a:ln>
          <a:effectLs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pPr algn="r" eaLnBrk="1" hangingPunct="1">
              <a:defRPr/>
            </a:pPr>
            <a:fld id="{529F20D2-9E46-0E45-938E-4B70A731FFF3}" type="slidenum">
              <a:rPr lang="en-AU" sz="1100" smtClean="0"/>
              <a:pPr algn="r" eaLnBrk="1" hangingPunct="1">
                <a:defRPr/>
              </a:pPr>
              <a:t>‹#›</a:t>
            </a:fld>
            <a:endParaRPr lang="en-AU" sz="1100" smtClean="0"/>
          </a:p>
        </p:txBody>
      </p:sp>
      <p:sp>
        <p:nvSpPr>
          <p:cNvPr id="2" name="Title 1"/>
          <p:cNvSpPr>
            <a:spLocks noGrp="1"/>
          </p:cNvSpPr>
          <p:nvPr>
            <p:ph type="title"/>
          </p:nvPr>
        </p:nvSpPr>
        <p:spPr>
          <a:xfrm>
            <a:off x="623888" y="1709738"/>
            <a:ext cx="7886700" cy="2852737"/>
          </a:xfrm>
        </p:spPr>
        <p:txBody>
          <a:bodyPr anchor="b"/>
          <a:lstStyle>
            <a:lvl1pPr>
              <a:defRPr sz="6000">
                <a:solidFill>
                  <a:schemeClr val="bg1"/>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rgbClr val="FFFFFF"/>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Tree>
    <p:extLst>
      <p:ext uri="{BB962C8B-B14F-4D97-AF65-F5344CB8AC3E}">
        <p14:creationId xmlns:p14="http://schemas.microsoft.com/office/powerpoint/2010/main" val="188492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922337"/>
          </a:xfrm>
        </p:spPr>
        <p:txBody>
          <a:bodyPr/>
          <a:lstStyle>
            <a:lvl1pPr>
              <a:defRPr sz="32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81000" y="1988840"/>
            <a:ext cx="8295456" cy="4177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4562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38138"/>
          </a:xfrm>
        </p:spPr>
        <p:txBody>
          <a:bodyPr/>
          <a:lstStyle>
            <a:lvl1pPr>
              <a:defRPr sz="3200">
                <a:solidFill>
                  <a:srgbClr val="FFFFFF"/>
                </a:solidFill>
              </a:defRPr>
            </a:lvl1pPr>
          </a:lstStyle>
          <a:p>
            <a:r>
              <a:rPr lang="en-US" dirty="0" smtClean="0"/>
              <a:t>Click to edit Master title style</a:t>
            </a:r>
            <a:endParaRPr lang="en-AU" dirty="0"/>
          </a:p>
        </p:txBody>
      </p:sp>
      <p:sp>
        <p:nvSpPr>
          <p:cNvPr id="3" name="Content Placeholder 2"/>
          <p:cNvSpPr>
            <a:spLocks noGrp="1"/>
          </p:cNvSpPr>
          <p:nvPr>
            <p:ph sz="half" idx="1"/>
          </p:nvPr>
        </p:nvSpPr>
        <p:spPr>
          <a:xfrm>
            <a:off x="381000" y="1988840"/>
            <a:ext cx="4038600" cy="41770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72000" y="2060848"/>
            <a:ext cx="4038600" cy="4105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539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sz="3200">
                <a:solidFill>
                  <a:srgbClr val="FFFFFF"/>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630238" y="1772816"/>
            <a:ext cx="3868737" cy="11521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11560" y="2996952"/>
            <a:ext cx="3868737" cy="33843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4008" y="1772817"/>
            <a:ext cx="3887788" cy="11521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996951"/>
            <a:ext cx="3903290" cy="31927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20"/>
          <p:cNvSpPr>
            <a:spLocks noGrp="1" noChangeArrowheads="1"/>
          </p:cNvSpPr>
          <p:nvPr>
            <p:ph type="sldNum" sz="quarter" idx="10"/>
          </p:nvPr>
        </p:nvSpPr>
        <p:spPr>
          <a:xfrm>
            <a:off x="6523038" y="6578600"/>
            <a:ext cx="2133600"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9F2102B-5DC8-F348-A5B8-B2298CFFD9E1}" type="slidenum">
              <a:rPr lang="en-AU"/>
              <a:pPr>
                <a:defRPr/>
              </a:pPr>
              <a:t>‹#›</a:t>
            </a:fld>
            <a:endParaRPr lang="en-AU"/>
          </a:p>
        </p:txBody>
      </p:sp>
    </p:spTree>
    <p:extLst>
      <p:ext uri="{BB962C8B-B14F-4D97-AF65-F5344CB8AC3E}">
        <p14:creationId xmlns:p14="http://schemas.microsoft.com/office/powerpoint/2010/main" val="365854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83899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48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256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763" y="3213100"/>
            <a:ext cx="7993063" cy="3168650"/>
          </a:xfrm>
          <a:prstGeom prst="rect">
            <a:avLst/>
          </a:prstGeom>
          <a:solidFill>
            <a:schemeClr val="bg1">
              <a:alpha val="90979"/>
            </a:schemeClr>
          </a:solidFill>
          <a:ln>
            <a:noFill/>
          </a:ln>
          <a:extLst/>
        </p:spPr>
        <p:txBody>
          <a:bodyPr anchor="ctr"/>
          <a:lstStyle>
            <a:lvl1pPr>
              <a:defRPr sz="1000">
                <a:solidFill>
                  <a:schemeClr val="bg1"/>
                </a:solidFill>
                <a:latin typeface="Arial" panose="020B0604020202020204" pitchFamily="34" charset="0"/>
                <a:ea typeface="MS PGothic" panose="020B0600070205080204" pitchFamily="34" charset="-128"/>
              </a:defRPr>
            </a:lvl1pPr>
            <a:lvl2pPr marL="742950" indent="-285750">
              <a:defRPr sz="1000">
                <a:solidFill>
                  <a:schemeClr val="bg1"/>
                </a:solidFill>
                <a:latin typeface="Arial" panose="020B0604020202020204" pitchFamily="34" charset="0"/>
                <a:ea typeface="MS PGothic" panose="020B0600070205080204" pitchFamily="34" charset="-128"/>
              </a:defRPr>
            </a:lvl2pPr>
            <a:lvl3pPr marL="1143000" indent="-228600">
              <a:defRPr sz="1000">
                <a:solidFill>
                  <a:schemeClr val="bg1"/>
                </a:solidFill>
                <a:latin typeface="Arial" panose="020B0604020202020204" pitchFamily="34" charset="0"/>
                <a:ea typeface="MS PGothic" panose="020B0600070205080204" pitchFamily="34" charset="-128"/>
              </a:defRPr>
            </a:lvl3pPr>
            <a:lvl4pPr marL="1600200" indent="-228600">
              <a:defRPr sz="1000">
                <a:solidFill>
                  <a:schemeClr val="bg1"/>
                </a:solidFill>
                <a:latin typeface="Arial" panose="020B0604020202020204" pitchFamily="34" charset="0"/>
                <a:ea typeface="MS PGothic" panose="020B0600070205080204" pitchFamily="34" charset="-128"/>
              </a:defRPr>
            </a:lvl4pPr>
            <a:lvl5pPr marL="2057400" indent="-228600">
              <a:defRPr sz="1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9pPr>
          </a:lstStyle>
          <a:p>
            <a:pPr eaLnBrk="1" fontAlgn="b" hangingPunct="1">
              <a:defRPr/>
            </a:pPr>
            <a:endParaRPr lang="en-US" altLang="en-US" smtClean="0">
              <a:cs typeface="+mn-cs"/>
            </a:endParaRPr>
          </a:p>
        </p:txBody>
      </p:sp>
      <p:sp>
        <p:nvSpPr>
          <p:cNvPr id="39939" name="Rectangle 3"/>
          <p:cNvSpPr>
            <a:spLocks noGrp="1" noChangeArrowheads="1"/>
          </p:cNvSpPr>
          <p:nvPr>
            <p:ph type="ctrTitle"/>
          </p:nvPr>
        </p:nvSpPr>
        <p:spPr>
          <a:xfrm>
            <a:off x="390517" y="3429000"/>
            <a:ext cx="6553200" cy="1295400"/>
          </a:xfrm>
        </p:spPr>
        <p:txBody>
          <a:bodyPr/>
          <a:lstStyle>
            <a:lvl1pPr>
              <a:defRPr sz="3200">
                <a:solidFill>
                  <a:srgbClr val="095980"/>
                </a:solidFill>
              </a:defRPr>
            </a:lvl1pPr>
          </a:lstStyle>
          <a:p>
            <a:pPr lvl="0"/>
            <a:r>
              <a:rPr lang="en-AU" noProof="0" dirty="0" smtClean="0"/>
              <a:t>Click to edit Master title style</a:t>
            </a:r>
          </a:p>
        </p:txBody>
      </p:sp>
      <p:sp>
        <p:nvSpPr>
          <p:cNvPr id="39940" name="Rectangle 4"/>
          <p:cNvSpPr>
            <a:spLocks noGrp="1" noChangeArrowheads="1"/>
          </p:cNvSpPr>
          <p:nvPr>
            <p:ph type="subTitle" idx="1"/>
          </p:nvPr>
        </p:nvSpPr>
        <p:spPr>
          <a:xfrm>
            <a:off x="390517" y="5229225"/>
            <a:ext cx="5859463" cy="503237"/>
          </a:xfrm>
        </p:spPr>
        <p:txBody>
          <a:bodyPr/>
          <a:lstStyle>
            <a:lvl1pPr marL="0" indent="0">
              <a:buFontTx/>
              <a:buNone/>
              <a:defRPr sz="2200">
                <a:solidFill>
                  <a:srgbClr val="095980"/>
                </a:solidFill>
              </a:defRPr>
            </a:lvl1pPr>
          </a:lstStyle>
          <a:p>
            <a:pPr lvl="0"/>
            <a:r>
              <a:rPr lang="en-AU" noProof="0" dirty="0" smtClean="0"/>
              <a:t>Click to edit Master subtitle style</a:t>
            </a:r>
          </a:p>
        </p:txBody>
      </p:sp>
    </p:spTree>
    <p:extLst>
      <p:ext uri="{BB962C8B-B14F-4D97-AF65-F5344CB8AC3E}">
        <p14:creationId xmlns:p14="http://schemas.microsoft.com/office/powerpoint/2010/main" val="232038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81750"/>
          </a:xfrm>
          <a:prstGeom prst="rect">
            <a:avLst/>
          </a:prstGeom>
        </p:spPr>
        <p:txBody>
          <a:bodyPr vert="horz"/>
          <a:lstStyle/>
          <a:p>
            <a:pPr lvl="0"/>
            <a:endParaRPr lang="en-US" noProof="0" dirty="0" smtClean="0"/>
          </a:p>
        </p:txBody>
      </p:sp>
      <p:sp>
        <p:nvSpPr>
          <p:cNvPr id="11" name="Title 10"/>
          <p:cNvSpPr>
            <a:spLocks noGrp="1"/>
          </p:cNvSpPr>
          <p:nvPr>
            <p:ph type="title"/>
          </p:nvPr>
        </p:nvSpPr>
        <p:spPr>
          <a:xfrm>
            <a:off x="539552" y="3573016"/>
            <a:ext cx="7941568" cy="1143000"/>
          </a:xfrm>
          <a:prstGeom prst="rect">
            <a:avLst/>
          </a:prstGeom>
        </p:spPr>
        <p:txBody>
          <a:bodyPr vert="horz"/>
          <a:lstStyle>
            <a:lvl1pPr algn="l">
              <a:defRPr sz="4800" b="0" i="0" cap="none">
                <a:solidFill>
                  <a:schemeClr val="tx1"/>
                </a:solidFill>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539750" y="4724400"/>
            <a:ext cx="7704138" cy="649288"/>
          </a:xfrm>
          <a:prstGeom prst="rect">
            <a:avLst/>
          </a:prstGeom>
        </p:spPr>
        <p:txBody>
          <a:bodyPr vert="horz"/>
          <a:lstStyle>
            <a:lvl1pPr marL="0" indent="0">
              <a:buNone/>
              <a:defRPr>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722760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 Id="rId3"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419850"/>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274638"/>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Header 1</a:t>
            </a:r>
          </a:p>
        </p:txBody>
      </p:sp>
      <p:sp>
        <p:nvSpPr>
          <p:cNvPr id="1028" name="Rectangle 3"/>
          <p:cNvSpPr>
            <a:spLocks noGrp="1" noChangeArrowheads="1"/>
          </p:cNvSpPr>
          <p:nvPr>
            <p:ph type="body" idx="1"/>
          </p:nvPr>
        </p:nvSpPr>
        <p:spPr bwMode="auto">
          <a:xfrm>
            <a:off x="381000" y="1916113"/>
            <a:ext cx="82296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9" name="Rectangle 2"/>
          <p:cNvSpPr>
            <a:spLocks noChangeArrowheads="1"/>
          </p:cNvSpPr>
          <p:nvPr userDrawn="1"/>
        </p:nvSpPr>
        <p:spPr bwMode="auto">
          <a:xfrm>
            <a:off x="0" y="0"/>
            <a:ext cx="9144000" cy="1484313"/>
          </a:xfrm>
          <a:prstGeom prst="rect">
            <a:avLst/>
          </a:prstGeom>
          <a:solidFill>
            <a:srgbClr val="0276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000">
                <a:solidFill>
                  <a:schemeClr val="bg1"/>
                </a:solidFill>
                <a:latin typeface="Arial" panose="020B0604020202020204" pitchFamily="34" charset="0"/>
                <a:ea typeface="MS PGothic" panose="020B0600070205080204" pitchFamily="34" charset="-128"/>
              </a:defRPr>
            </a:lvl1pPr>
            <a:lvl2pPr marL="742950" indent="-285750">
              <a:defRPr sz="1000">
                <a:solidFill>
                  <a:schemeClr val="bg1"/>
                </a:solidFill>
                <a:latin typeface="Arial" panose="020B0604020202020204" pitchFamily="34" charset="0"/>
                <a:ea typeface="MS PGothic" panose="020B0600070205080204" pitchFamily="34" charset="-128"/>
              </a:defRPr>
            </a:lvl2pPr>
            <a:lvl3pPr marL="1143000" indent="-228600">
              <a:defRPr sz="1000">
                <a:solidFill>
                  <a:schemeClr val="bg1"/>
                </a:solidFill>
                <a:latin typeface="Arial" panose="020B0604020202020204" pitchFamily="34" charset="0"/>
                <a:ea typeface="MS PGothic" panose="020B0600070205080204" pitchFamily="34" charset="-128"/>
              </a:defRPr>
            </a:lvl3pPr>
            <a:lvl4pPr marL="1600200" indent="-228600">
              <a:defRPr sz="1000">
                <a:solidFill>
                  <a:schemeClr val="bg1"/>
                </a:solidFill>
                <a:latin typeface="Arial" panose="020B0604020202020204" pitchFamily="34" charset="0"/>
                <a:ea typeface="MS PGothic" panose="020B0600070205080204" pitchFamily="34" charset="-128"/>
              </a:defRPr>
            </a:lvl4pPr>
            <a:lvl5pPr marL="2057400" indent="-228600">
              <a:defRPr sz="1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9pPr>
          </a:lstStyle>
          <a:p>
            <a:pPr eaLnBrk="1" fontAlgn="b" hangingPunct="1">
              <a:defRPr/>
            </a:pPr>
            <a:endParaRPr lang="en-US" smtClean="0">
              <a:cs typeface="+mn-cs"/>
            </a:endParaRPr>
          </a:p>
        </p:txBody>
      </p:sp>
    </p:spTree>
  </p:cSld>
  <p:clrMap bg1="lt1" tx1="dk1" bg2="lt2" tx2="dk2" accent1="accent1" accent2="accent2" accent3="accent3" accent4="accent4" accent5="accent5" accent6="accent6" hlink="hlink" folHlink="folHlink"/>
  <p:sldLayoutIdLst>
    <p:sldLayoutId id="2147484216" r:id="rId1"/>
    <p:sldLayoutId id="2147484211" r:id="rId2"/>
    <p:sldLayoutId id="2147484212" r:id="rId3"/>
    <p:sldLayoutId id="2147484217" r:id="rId4"/>
    <p:sldLayoutId id="2147484213" r:id="rId5"/>
    <p:sldLayoutId id="2147484214" r:id="rId6"/>
    <p:sldLayoutId id="2147484215" r:id="rId7"/>
    <p:sldLayoutId id="2147484218" r:id="rId8"/>
  </p:sldLayoutIdLst>
  <p:hf hdr="0"/>
  <p:txStyles>
    <p:titleStyle>
      <a:lvl1pPr algn="l" rtl="0" eaLnBrk="0" fontAlgn="base" hangingPunct="0">
        <a:spcBef>
          <a:spcPct val="0"/>
        </a:spcBef>
        <a:spcAft>
          <a:spcPct val="0"/>
        </a:spcAft>
        <a:defRPr sz="2500" kern="1200">
          <a:solidFill>
            <a:srgbClr val="095980"/>
          </a:solidFill>
          <a:latin typeface="+mj-lt"/>
          <a:ea typeface="MS PGothic" panose="020B0600070205080204" pitchFamily="34" charset="-128"/>
          <a:cs typeface="+mj-cs"/>
        </a:defRPr>
      </a:lvl1pPr>
      <a:lvl2pPr algn="l" rtl="0" eaLnBrk="0" fontAlgn="base" hangingPunct="0">
        <a:spcBef>
          <a:spcPct val="0"/>
        </a:spcBef>
        <a:spcAft>
          <a:spcPct val="0"/>
        </a:spcAft>
        <a:defRPr sz="2500">
          <a:solidFill>
            <a:srgbClr val="095980"/>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500">
          <a:solidFill>
            <a:srgbClr val="095980"/>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500">
          <a:solidFill>
            <a:srgbClr val="095980"/>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500">
          <a:solidFill>
            <a:srgbClr val="095980"/>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spcBef>
          <a:spcPct val="0"/>
        </a:spcBef>
        <a:spcAft>
          <a:spcPct val="0"/>
        </a:spcAft>
        <a:defRPr sz="2500">
          <a:solidFill>
            <a:srgbClr val="EE3224"/>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500">
          <a:solidFill>
            <a:srgbClr val="EE3224"/>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500">
          <a:solidFill>
            <a:srgbClr val="EE3224"/>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500">
          <a:solidFill>
            <a:srgbClr val="EE3224"/>
          </a:solidFill>
          <a:latin typeface="Arial" panose="020B0604020202020204" pitchFamily="34" charset="0"/>
          <a:cs typeface="Arial" panose="020B0604020202020204" pitchFamily="34" charset="0"/>
        </a:defRPr>
      </a:lvl9pPr>
    </p:titleStyle>
    <p:bodyStyle>
      <a:lvl1pPr marL="180975" indent="-180975" algn="l" rtl="0" eaLnBrk="0" fontAlgn="base" hangingPunct="0">
        <a:spcBef>
          <a:spcPct val="50000"/>
        </a:spcBef>
        <a:spcAft>
          <a:spcPct val="0"/>
        </a:spcAft>
        <a:buClr>
          <a:srgbClr val="887E6E"/>
        </a:buClr>
        <a:buChar char="•"/>
        <a:defRPr kern="1200">
          <a:solidFill>
            <a:schemeClr val="tx1"/>
          </a:solidFill>
          <a:latin typeface="+mn-lt"/>
          <a:ea typeface="MS PGothic" panose="020B0600070205080204" pitchFamily="34" charset="-128"/>
          <a:cs typeface="+mn-cs"/>
        </a:defRPr>
      </a:lvl1pPr>
      <a:lvl2pPr marL="485775" indent="-161925" algn="l" rtl="0" eaLnBrk="0" fontAlgn="base" hangingPunct="0">
        <a:spcBef>
          <a:spcPct val="25000"/>
        </a:spcBef>
        <a:spcAft>
          <a:spcPct val="0"/>
        </a:spcAft>
        <a:buClr>
          <a:srgbClr val="887E6E"/>
        </a:buClr>
        <a:buFont typeface="Arial" charset="0"/>
        <a:buChar char="–"/>
        <a:defRPr kern="1200">
          <a:solidFill>
            <a:schemeClr val="tx1"/>
          </a:solidFill>
          <a:latin typeface="+mn-lt"/>
          <a:ea typeface="Arial" charset="0"/>
          <a:cs typeface="+mn-cs"/>
        </a:defRPr>
      </a:lvl2pPr>
      <a:lvl3pPr marL="795338" indent="-161925" algn="l" rtl="0" eaLnBrk="0" fontAlgn="base" hangingPunct="0">
        <a:spcBef>
          <a:spcPct val="25000"/>
        </a:spcBef>
        <a:spcAft>
          <a:spcPct val="0"/>
        </a:spcAft>
        <a:buClr>
          <a:srgbClr val="887E6E"/>
        </a:buClr>
        <a:buFont typeface="Arial" charset="0"/>
        <a:buChar char="–"/>
        <a:defRPr kern="1200">
          <a:solidFill>
            <a:schemeClr val="tx1"/>
          </a:solidFill>
          <a:latin typeface="+mn-lt"/>
          <a:ea typeface="Arial" charset="0"/>
          <a:cs typeface="+mn-cs"/>
        </a:defRPr>
      </a:lvl3pPr>
      <a:lvl4pPr marL="1090613" indent="-166688" algn="l" rtl="0" eaLnBrk="0" fontAlgn="base" hangingPunct="0">
        <a:spcBef>
          <a:spcPct val="25000"/>
        </a:spcBef>
        <a:spcAft>
          <a:spcPct val="0"/>
        </a:spcAft>
        <a:buClr>
          <a:srgbClr val="887E6E"/>
        </a:buClr>
        <a:buChar char="–"/>
        <a:defRPr kern="1200">
          <a:solidFill>
            <a:schemeClr val="tx1"/>
          </a:solidFill>
          <a:latin typeface="+mn-lt"/>
          <a:ea typeface="Arial" charset="0"/>
          <a:cs typeface="+mn-cs"/>
        </a:defRPr>
      </a:lvl4pPr>
      <a:lvl5pPr marL="1390650" indent="-171450" algn="l" rtl="0" eaLnBrk="0" fontAlgn="base" hangingPunct="0">
        <a:spcBef>
          <a:spcPct val="25000"/>
        </a:spcBef>
        <a:spcAft>
          <a:spcPct val="0"/>
        </a:spcAft>
        <a:buClr>
          <a:srgbClr val="887E6E"/>
        </a:buClr>
        <a:buFont typeface="Arial" charset="0"/>
        <a:buChar char="–"/>
        <a:defRPr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873E957-8C9A-704F-AB7A-D2CE413AAB61}" type="datetimeFigureOut">
              <a:rPr lang="en-US"/>
              <a:pPr>
                <a:defRPr/>
              </a:pPr>
              <a:t>12/12/2016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4F3F1F1-01BC-FA4B-9512-03FD937924BD}" type="slidenum">
              <a:rPr lang="en-US"/>
              <a:pPr>
                <a:defRPr/>
              </a:pPr>
              <a:t>‹#›</a:t>
            </a:fld>
            <a:endParaRPr lang="en-US"/>
          </a:p>
        </p:txBody>
      </p:sp>
      <p:pic>
        <p:nvPicPr>
          <p:cNvPr id="5125" name="Picture 6" descr="IDEASpattern.jpg"/>
          <p:cNvPicPr>
            <a:picLocks noChangeAspect="1"/>
          </p:cNvPicPr>
          <p:nvPr userDrawn="1"/>
        </p:nvPicPr>
        <p:blipFill>
          <a:blip r:embed="rId3">
            <a:extLst>
              <a:ext uri="{28A0092B-C50C-407E-A947-70E740481C1C}">
                <a14:useLocalDpi xmlns:a14="http://schemas.microsoft.com/office/drawing/2010/main" val="0"/>
              </a:ext>
            </a:extLst>
          </a:blip>
          <a:srcRect l="-790"/>
          <a:stretch>
            <a:fillRect/>
          </a:stretch>
        </p:blipFill>
        <p:spPr bwMode="auto">
          <a:xfrm>
            <a:off x="-73025" y="6376988"/>
            <a:ext cx="92170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userDrawn="1"/>
        </p:nvSpPr>
        <p:spPr bwMode="auto">
          <a:xfrm>
            <a:off x="0" y="3284538"/>
            <a:ext cx="8604250" cy="2520950"/>
          </a:xfrm>
          <a:prstGeom prst="rect">
            <a:avLst/>
          </a:prstGeom>
          <a:solidFill>
            <a:schemeClr val="bg1">
              <a:alpha val="25098"/>
            </a:scheme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noFill/>
              <a:latin typeface="+mn-lt"/>
              <a:ea typeface="+mn-ea"/>
              <a:cs typeface="+mn-cs"/>
            </a:endParaRPr>
          </a:p>
        </p:txBody>
      </p:sp>
      <p:sp>
        <p:nvSpPr>
          <p:cNvPr id="13" name="Title 1"/>
          <p:cNvSpPr txBox="1">
            <a:spLocks/>
          </p:cNvSpPr>
          <p:nvPr userDrawn="1"/>
        </p:nvSpPr>
        <p:spPr>
          <a:xfrm>
            <a:off x="755650" y="3716338"/>
            <a:ext cx="7777163" cy="1008062"/>
          </a:xfrm>
          <a:prstGeom prst="rect">
            <a:avLst/>
          </a:prstGeom>
        </p:spPr>
        <p:txBody>
          <a:bodyPr/>
          <a:lstStyle>
            <a:lvl1pPr algn="l" defTabSz="457200" rtl="0" eaLnBrk="1" latinLnBrk="0" hangingPunct="1">
              <a:spcBef>
                <a:spcPct val="0"/>
              </a:spcBef>
              <a:buNone/>
              <a:defRPr sz="4000" b="1" kern="1200" cap="all">
                <a:solidFill>
                  <a:srgbClr val="027685"/>
                </a:solidFill>
                <a:latin typeface="+mj-lt"/>
                <a:ea typeface="+mj-ea"/>
                <a:cs typeface="+mj-cs"/>
              </a:defRPr>
            </a:lvl1pPr>
          </a:lstStyle>
          <a:p>
            <a:pPr>
              <a:defRPr/>
            </a:pPr>
            <a:endParaRPr lang="en-US" dirty="0" smtClean="0"/>
          </a:p>
        </p:txBody>
      </p:sp>
      <p:sp>
        <p:nvSpPr>
          <p:cNvPr id="14" name="Subtitle 2"/>
          <p:cNvSpPr txBox="1">
            <a:spLocks/>
          </p:cNvSpPr>
          <p:nvPr userDrawn="1"/>
        </p:nvSpPr>
        <p:spPr>
          <a:xfrm>
            <a:off x="539750" y="4437063"/>
            <a:ext cx="6335713" cy="863600"/>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en-US" dirty="0" smtClean="0"/>
          </a:p>
        </p:txBody>
      </p:sp>
    </p:spTree>
  </p:cSld>
  <p:clrMap bg1="lt1" tx1="dk1" bg2="lt2" tx2="dk2" accent1="accent1" accent2="accent2" accent3="accent3" accent4="accent4" accent5="accent5" accent6="accent6" hlink="hlink" folHlink="folHlink"/>
  <p:sldLayoutIdLst>
    <p:sldLayoutId id="2147484219" r:id="rId1"/>
  </p:sldLayoutIdLst>
  <p:txStyles>
    <p:titleStyle>
      <a:lvl1pPr algn="ctr" defTabSz="457200" rtl="0" eaLnBrk="0" fontAlgn="base" hangingPunct="0">
        <a:spcBef>
          <a:spcPct val="0"/>
        </a:spcBef>
        <a:spcAft>
          <a:spcPct val="0"/>
        </a:spcAft>
        <a:defRPr sz="4400" kern="1200">
          <a:solidFill>
            <a:srgbClr val="027685"/>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rgbClr val="027685"/>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rgbClr val="027685"/>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rgbClr val="027685"/>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rgbClr val="027685"/>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rgbClr val="027685"/>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027685"/>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027685"/>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027685"/>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hyperlink" Target="https://www.youtube.com/watch?v=RkEUpX7gSt4"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emf"/><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390525" y="3429000"/>
            <a:ext cx="6553200" cy="1295400"/>
          </a:xfrm>
        </p:spPr>
        <p:txBody>
          <a:bodyPr/>
          <a:lstStyle/>
          <a:p>
            <a:r>
              <a:rPr lang="en-AU" b="1">
                <a:latin typeface="Arial" charset="0"/>
                <a:ea typeface="MS PGothic" charset="0"/>
              </a:rPr>
              <a:t>Welcome to the IDEAS Guide Workshop</a:t>
            </a:r>
            <a:br>
              <a:rPr lang="en-AU" b="1">
                <a:latin typeface="Arial" charset="0"/>
                <a:ea typeface="MS PGothic" charset="0"/>
              </a:rPr>
            </a:br>
            <a:r>
              <a:rPr lang="en-AU" sz="2000">
                <a:latin typeface="Arial" charset="0"/>
                <a:ea typeface="MS PGothic" charset="0"/>
              </a:rPr>
              <a:t>(</a:t>
            </a:r>
            <a:r>
              <a:rPr lang="en-US" sz="2000">
                <a:latin typeface="Arial" charset="0"/>
                <a:ea typeface="MS PGothic" charset="0"/>
              </a:rPr>
              <a:t>Innovating, Designing, Evaluating and Applying to Small-scale media and communication projects</a:t>
            </a:r>
            <a:r>
              <a:rPr lang="en-AU" sz="2000">
                <a:latin typeface="Arial" charset="0"/>
                <a:ea typeface="MS PGothic" charset="0"/>
              </a:rPr>
              <a:t>)</a:t>
            </a:r>
            <a:br>
              <a:rPr lang="en-AU" sz="2000">
                <a:latin typeface="Arial" charset="0"/>
                <a:ea typeface="MS PGothic" charset="0"/>
              </a:rPr>
            </a:br>
            <a:r>
              <a:rPr lang="en-AU">
                <a:latin typeface="Arial" charset="0"/>
                <a:ea typeface="MS PGothic" charset="0"/>
              </a:rPr>
              <a:t/>
            </a:r>
            <a:br>
              <a:rPr lang="en-AU">
                <a:latin typeface="Arial" charset="0"/>
                <a:ea typeface="MS PGothic" charset="0"/>
              </a:rPr>
            </a:br>
            <a:endParaRPr lang="en-US">
              <a:latin typeface="Aria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23850" y="333375"/>
            <a:ext cx="8229600" cy="922338"/>
          </a:xfrm>
        </p:spPr>
        <p:txBody>
          <a:bodyPr/>
          <a:lstStyle/>
          <a:p>
            <a:r>
              <a:rPr lang="en-US">
                <a:latin typeface="Arial" charset="0"/>
                <a:ea typeface="MS PGothic" charset="0"/>
              </a:rPr>
              <a:t>Activity 2: Considering the type of evaluation that matches your learning pathways</a:t>
            </a:r>
            <a:br>
              <a:rPr lang="en-US">
                <a:latin typeface="Arial" charset="0"/>
                <a:ea typeface="MS PGothic" charset="0"/>
              </a:rPr>
            </a:br>
            <a:endParaRPr lang="en-US">
              <a:latin typeface="Arial" charset="0"/>
              <a:ea typeface="MS PGothic" charset="0"/>
            </a:endParaRPr>
          </a:p>
        </p:txBody>
      </p:sp>
      <p:graphicFrame>
        <p:nvGraphicFramePr>
          <p:cNvPr id="8" name="Table 7"/>
          <p:cNvGraphicFramePr>
            <a:graphicFrameLocks noGrp="1"/>
          </p:cNvGraphicFramePr>
          <p:nvPr/>
        </p:nvGraphicFramePr>
        <p:xfrm>
          <a:off x="179388" y="1557338"/>
          <a:ext cx="8820150" cy="4784725"/>
        </p:xfrm>
        <a:graphic>
          <a:graphicData uri="http://schemas.openxmlformats.org/drawingml/2006/table">
            <a:tbl>
              <a:tblPr/>
              <a:tblGrid>
                <a:gridCol w="2035175"/>
                <a:gridCol w="169862"/>
                <a:gridCol w="2206625"/>
                <a:gridCol w="338138"/>
                <a:gridCol w="1865312"/>
                <a:gridCol w="2205038"/>
              </a:tblGrid>
              <a:tr h="719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Finding the Route to travel</a:t>
                      </a:r>
                      <a:endParaRPr kumimoji="0" lang="en-US" sz="16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Travelling the well-known route</a:t>
                      </a:r>
                      <a:endParaRPr kumimoji="0" lang="en-US" sz="16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Travelling an unexplored route</a:t>
                      </a:r>
                      <a:endParaRPr kumimoji="0" lang="en-US" sz="16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MS PGothic" charset="0"/>
                          <a:cs typeface="MS PGothic" charset="0"/>
                        </a:rPr>
                        <a:t>Travelling a new route</a:t>
                      </a:r>
                      <a:endParaRPr kumimoji="0" lang="en-US" sz="16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57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Wait</a:t>
                      </a:r>
                      <a:endParaRPr kumimoji="0" lang="en-US" sz="12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Track and monitor</a:t>
                      </a:r>
                      <a:endParaRPr kumimoji="0" lang="en-US" sz="12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Test and learn</a:t>
                      </a:r>
                      <a:endParaRPr kumimoji="0" lang="en-US" sz="12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Intensive learning and innovation</a:t>
                      </a:r>
                      <a:endParaRPr kumimoji="0" lang="en-US" sz="12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2469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Before moving ahead, you will need to consult with the community and ask, ‘What is needed?’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When you have a project, you can return here to find the right path to take, and then continue on through the guide. </a:t>
                      </a:r>
                    </a:p>
                  </a:txBody>
                  <a:tcPr marL="91438" marR="91438" marT="45710" marB="4571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Since you know the path works, your main task is to continually check that everyone stays on track and that processes are being followed correctly. The main focus of your evaluation plan will be monitoring and tracking to make sure things are still going well (see Module 8).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Unexpected events can still happen on this path, and there may be a need for innovation and a change of plans in response to your data.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You will need to test your idea in the field, and look at processes and impacts to assess what’s working, and what’s not working as expected.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Because your project is in an experimental or pilot phase, you need to carefully document processes, and give your organisation time to reflect on achievements and challenges. This resembles sailing in that you may need to change tack or direction.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315959">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Useful learning questions for your path </a:t>
                      </a:r>
                      <a:endParaRPr kumimoji="0" lang="en-US" sz="1200" b="1"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304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a typeface="MS PGothic" charset="0"/>
                        <a:cs typeface="MS PGothic" charset="0"/>
                      </a:endParaRPr>
                    </a:p>
                  </a:txBody>
                  <a:tcPr marL="91438" marR="91438" marT="45710" marB="4571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How is it going? You will need to set targets and track progress against your goals. </a:t>
                      </a:r>
                    </a:p>
                  </a:txBody>
                  <a:tcPr marL="91438" marR="91438" marT="45710" marB="4571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What results have been produced and for who?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What has (or has not) worked? </a:t>
                      </a:r>
                    </a:p>
                  </a:txBody>
                  <a:tcPr marL="91438" marR="91438" marT="45710" marB="4571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MS PGothic" charset="0"/>
                          <a:cs typeface="MS PGothic" charset="0"/>
                        </a:rPr>
                        <a:t>How is it going? What has (or has not) worked? How could you improve? </a:t>
                      </a:r>
                    </a:p>
                  </a:txBody>
                  <a:tcPr marL="91438" marR="91438" marT="45710" marB="4571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23850" y="404813"/>
            <a:ext cx="8229600" cy="922337"/>
          </a:xfrm>
        </p:spPr>
        <p:txBody>
          <a:bodyPr/>
          <a:lstStyle/>
          <a:p>
            <a:r>
              <a:rPr lang="en-US">
                <a:latin typeface="Arial" charset="0"/>
                <a:ea typeface="MS PGothic" charset="0"/>
              </a:rPr>
              <a:t>Differences between common thinking about evaluation and the </a:t>
            </a:r>
            <a:r>
              <a:rPr lang="en-US" i="1">
                <a:latin typeface="Arial" charset="0"/>
                <a:ea typeface="MS PGothic" charset="0"/>
              </a:rPr>
              <a:t>IDEAS Guide </a:t>
            </a:r>
            <a:r>
              <a:rPr lang="en-US">
                <a:latin typeface="Arial" charset="0"/>
                <a:ea typeface="MS PGothic" charset="0"/>
              </a:rPr>
              <a:t>evaluation approach</a:t>
            </a:r>
          </a:p>
        </p:txBody>
      </p:sp>
      <p:graphicFrame>
        <p:nvGraphicFramePr>
          <p:cNvPr id="3" name="Table 2"/>
          <p:cNvGraphicFramePr>
            <a:graphicFrameLocks noGrp="1"/>
          </p:cNvGraphicFramePr>
          <p:nvPr/>
        </p:nvGraphicFramePr>
        <p:xfrm>
          <a:off x="468313" y="1700213"/>
          <a:ext cx="8353425" cy="4138614"/>
        </p:xfrm>
        <a:graphic>
          <a:graphicData uri="http://schemas.openxmlformats.org/drawingml/2006/table">
            <a:tbl>
              <a:tblPr firstRow="1" bandRow="1">
                <a:tableStyleId>{9DCAF9ED-07DC-4A11-8D7F-57B35C25682E}</a:tableStyleId>
              </a:tblPr>
              <a:tblGrid>
                <a:gridCol w="3377334"/>
                <a:gridCol w="4976091"/>
              </a:tblGrid>
              <a:tr h="311246">
                <a:tc>
                  <a:txBody>
                    <a:bodyPr/>
                    <a:lstStyle/>
                    <a:p>
                      <a:r>
                        <a:rPr lang="en-US" sz="1200" dirty="0" smtClean="0"/>
                        <a:t>Common thinking</a:t>
                      </a:r>
                      <a:r>
                        <a:rPr lang="en-US" sz="1200" baseline="0" dirty="0" smtClean="0"/>
                        <a:t> about evaluation</a:t>
                      </a:r>
                      <a:endParaRPr lang="en-US" sz="1200" dirty="0">
                        <a:latin typeface="Calibri"/>
                        <a:cs typeface="Calibri"/>
                      </a:endParaRPr>
                    </a:p>
                  </a:txBody>
                  <a:tcPr marL="91445" marR="91445" marT="45704" marB="45704"/>
                </a:tc>
                <a:tc>
                  <a:txBody>
                    <a:bodyPr/>
                    <a:lstStyle/>
                    <a:p>
                      <a:r>
                        <a:rPr lang="en-US" sz="1200" dirty="0" smtClean="0"/>
                        <a:t>IDEAS Guide evaluation approach</a:t>
                      </a:r>
                      <a:endParaRPr lang="en-US" sz="1200" dirty="0">
                        <a:latin typeface="Calibri"/>
                        <a:cs typeface="Calibri"/>
                      </a:endParaRPr>
                    </a:p>
                  </a:txBody>
                  <a:tcPr marL="91445" marR="91445" marT="45704" marB="45704"/>
                </a:tc>
              </a:tr>
              <a:tr h="457168">
                <a:tc>
                  <a:txBody>
                    <a:bodyPr/>
                    <a:lstStyle/>
                    <a:p>
                      <a:r>
                        <a:rPr lang="en-US" sz="1200" dirty="0" smtClean="0"/>
                        <a:t>Evaluation is something that is done at the end of a project.</a:t>
                      </a:r>
                      <a:endParaRPr lang="en-US" sz="1200" dirty="0">
                        <a:latin typeface="Calibri"/>
                        <a:cs typeface="Calibri"/>
                      </a:endParaRPr>
                    </a:p>
                  </a:txBody>
                  <a:tcPr marL="91445" marR="91445" marT="45704" marB="45704"/>
                </a:tc>
                <a:tc>
                  <a:txBody>
                    <a:bodyPr/>
                    <a:lstStyle/>
                    <a:p>
                      <a:r>
                        <a:rPr lang="en-US" sz="1200" dirty="0" smtClean="0"/>
                        <a:t>Evaluation is design at the beginning</a:t>
                      </a:r>
                      <a:r>
                        <a:rPr lang="en-US" sz="1200" baseline="0" dirty="0" smtClean="0"/>
                        <a:t> and is a process of continual learning throughout the project.</a:t>
                      </a:r>
                      <a:endParaRPr lang="en-US" sz="1200" dirty="0">
                        <a:latin typeface="Calibri"/>
                        <a:cs typeface="Calibri"/>
                      </a:endParaRPr>
                    </a:p>
                  </a:txBody>
                  <a:tcPr marL="91445" marR="91445" marT="45704" marB="45704"/>
                </a:tc>
              </a:tr>
              <a:tr h="457168">
                <a:tc>
                  <a:txBody>
                    <a:bodyPr/>
                    <a:lstStyle/>
                    <a:p>
                      <a:r>
                        <a:rPr lang="en-US" sz="1200" dirty="0" smtClean="0"/>
                        <a:t>The evaluation is primarily for funders.</a:t>
                      </a:r>
                      <a:endParaRPr lang="en-US" sz="1200" dirty="0">
                        <a:latin typeface="Calibri"/>
                        <a:cs typeface="Calibri"/>
                      </a:endParaRPr>
                    </a:p>
                  </a:txBody>
                  <a:tcPr marL="91445" marR="91445" marT="45704" marB="45704"/>
                </a:tc>
                <a:tc>
                  <a:txBody>
                    <a:bodyPr/>
                    <a:lstStyle/>
                    <a:p>
                      <a:r>
                        <a:rPr lang="en-US" sz="1200" dirty="0" smtClean="0"/>
                        <a:t>The evaluation is for a range of interested</a:t>
                      </a:r>
                      <a:r>
                        <a:rPr lang="en-US" sz="1200" baseline="0" dirty="0" smtClean="0"/>
                        <a:t> stakeholders, including he project team and funders.</a:t>
                      </a:r>
                      <a:endParaRPr lang="en-US" sz="1200" dirty="0">
                        <a:latin typeface="Calibri"/>
                        <a:cs typeface="Calibri"/>
                      </a:endParaRPr>
                    </a:p>
                  </a:txBody>
                  <a:tcPr marL="91445" marR="91445" marT="45704" marB="45704"/>
                </a:tc>
              </a:tr>
              <a:tr h="690712">
                <a:tc>
                  <a:txBody>
                    <a:bodyPr/>
                    <a:lstStyle/>
                    <a:p>
                      <a:r>
                        <a:rPr lang="en-US" sz="1200" dirty="0" smtClean="0"/>
                        <a:t>The purpose of evaluation is to prove to the funders that the project was a valuable</a:t>
                      </a:r>
                      <a:r>
                        <a:rPr lang="en-US" sz="1200" baseline="0" dirty="0" smtClean="0"/>
                        <a:t> investment.</a:t>
                      </a:r>
                      <a:endParaRPr lang="en-US" sz="1200" dirty="0">
                        <a:latin typeface="Calibri"/>
                        <a:cs typeface="Calibri"/>
                      </a:endParaRPr>
                    </a:p>
                  </a:txBody>
                  <a:tcPr marL="91445" marR="91445" marT="45704" marB="45704"/>
                </a:tc>
                <a:tc>
                  <a:txBody>
                    <a:bodyPr/>
                    <a:lstStyle/>
                    <a:p>
                      <a:r>
                        <a:rPr lang="en-US" sz="1200" dirty="0" smtClean="0"/>
                        <a:t>The purpose of </a:t>
                      </a:r>
                      <a:r>
                        <a:rPr lang="en-US" sz="1200" dirty="0" err="1" smtClean="0"/>
                        <a:t>evaliation</a:t>
                      </a:r>
                      <a:r>
                        <a:rPr lang="en-US" sz="1200" dirty="0" smtClean="0"/>
                        <a:t> is to listen to stakeholders,</a:t>
                      </a:r>
                      <a:r>
                        <a:rPr lang="en-US" sz="1200" baseline="0" dirty="0" smtClean="0"/>
                        <a:t> adapt and improve the project, and share what you have learned with all interested stakeholders, including funders and donors.</a:t>
                      </a:r>
                      <a:endParaRPr lang="en-US" sz="1200" dirty="0">
                        <a:latin typeface="Calibri"/>
                        <a:cs typeface="Calibri"/>
                      </a:endParaRPr>
                    </a:p>
                  </a:txBody>
                  <a:tcPr marL="91445" marR="91445" marT="45704" marB="45704"/>
                </a:tc>
              </a:tr>
              <a:tr h="537220">
                <a:tc>
                  <a:txBody>
                    <a:bodyPr/>
                    <a:lstStyle/>
                    <a:p>
                      <a:r>
                        <a:rPr lang="en-US" sz="1200" dirty="0" smtClean="0"/>
                        <a:t>Funders decide</a:t>
                      </a:r>
                      <a:r>
                        <a:rPr lang="en-US" sz="1200" baseline="0" dirty="0" smtClean="0"/>
                        <a:t> the design and plan for the evaluation.</a:t>
                      </a:r>
                      <a:endParaRPr lang="en-US" sz="1200" dirty="0">
                        <a:latin typeface="Calibri"/>
                        <a:cs typeface="Calibri"/>
                      </a:endParaRPr>
                    </a:p>
                  </a:txBody>
                  <a:tcPr marL="91445" marR="91445" marT="45704" marB="45704"/>
                </a:tc>
                <a:tc>
                  <a:txBody>
                    <a:bodyPr/>
                    <a:lstStyle/>
                    <a:p>
                      <a:r>
                        <a:rPr lang="en-US" sz="1200" dirty="0" smtClean="0"/>
                        <a:t>The project team</a:t>
                      </a:r>
                      <a:r>
                        <a:rPr lang="en-US" sz="1200" baseline="0" dirty="0" smtClean="0"/>
                        <a:t> should lead the design and plan for their evaluation (with interested stakeholders), so that is is relevant to their needs.</a:t>
                      </a:r>
                      <a:endParaRPr lang="en-US" sz="1200" baseline="0" dirty="0" smtClean="0">
                        <a:latin typeface="Calibri"/>
                        <a:cs typeface="Calibri"/>
                      </a:endParaRPr>
                    </a:p>
                  </a:txBody>
                  <a:tcPr marL="91445" marR="91445" marT="45704" marB="45704"/>
                </a:tc>
              </a:tr>
              <a:tr h="537220">
                <a:tc>
                  <a:txBody>
                    <a:bodyPr/>
                    <a:lstStyle/>
                    <a:p>
                      <a:r>
                        <a:rPr lang="en-US" sz="1200" dirty="0" smtClean="0"/>
                        <a:t>To be an evaluator you must have expert skills.</a:t>
                      </a:r>
                      <a:endParaRPr lang="en-US" sz="1200" dirty="0">
                        <a:latin typeface="Calibri"/>
                        <a:cs typeface="Calibri"/>
                      </a:endParaRPr>
                    </a:p>
                  </a:txBody>
                  <a:tcPr marL="91445" marR="91445" marT="45704" marB="45704"/>
                </a:tc>
                <a:tc>
                  <a:txBody>
                    <a:bodyPr/>
                    <a:lstStyle/>
                    <a:p>
                      <a:r>
                        <a:rPr lang="en-US" sz="1200" dirty="0" smtClean="0"/>
                        <a:t>Most </a:t>
                      </a:r>
                      <a:r>
                        <a:rPr lang="en-US" sz="1200" dirty="0" err="1" smtClean="0"/>
                        <a:t>organisations</a:t>
                      </a:r>
                      <a:r>
                        <a:rPr lang="en-US" sz="1200" dirty="0" smtClean="0"/>
                        <a:t> are already doing</a:t>
                      </a:r>
                      <a:r>
                        <a:rPr lang="en-US" sz="1200" baseline="0" dirty="0" smtClean="0"/>
                        <a:t> evaluative activities, such as asking </a:t>
                      </a:r>
                      <a:r>
                        <a:rPr lang="en-US" sz="1200" baseline="0" dirty="0" err="1" smtClean="0"/>
                        <a:t>fr</a:t>
                      </a:r>
                      <a:r>
                        <a:rPr lang="en-US" sz="1200" baseline="0" dirty="0" smtClean="0"/>
                        <a:t> feedback. These processes can be strengthened.</a:t>
                      </a:r>
                      <a:endParaRPr lang="en-US" sz="1200" dirty="0">
                        <a:latin typeface="Calibri"/>
                        <a:cs typeface="Calibri"/>
                      </a:endParaRPr>
                    </a:p>
                  </a:txBody>
                  <a:tcPr marL="91445" marR="91445" marT="45704" marB="45704"/>
                </a:tc>
              </a:tr>
              <a:tr h="690712">
                <a:tc>
                  <a:txBody>
                    <a:bodyPr/>
                    <a:lstStyle/>
                    <a:p>
                      <a:r>
                        <a:rPr lang="en-US" sz="1200" dirty="0" smtClean="0"/>
                        <a:t>Evaluation is done by people from outside the </a:t>
                      </a:r>
                      <a:r>
                        <a:rPr lang="en-US" sz="1200" dirty="0" err="1" smtClean="0"/>
                        <a:t>organisation</a:t>
                      </a:r>
                      <a:r>
                        <a:rPr lang="en-US" sz="1200" dirty="0" smtClean="0"/>
                        <a:t>. </a:t>
                      </a:r>
                      <a:endParaRPr lang="en-US" sz="1200" dirty="0">
                        <a:latin typeface="Calibri"/>
                        <a:cs typeface="Calibri"/>
                      </a:endParaRPr>
                    </a:p>
                  </a:txBody>
                  <a:tcPr marL="91445" marR="91445" marT="45704" marB="45704"/>
                </a:tc>
                <a:tc>
                  <a:txBody>
                    <a:bodyPr/>
                    <a:lstStyle/>
                    <a:p>
                      <a:r>
                        <a:rPr lang="en-US" sz="1200" dirty="0" smtClean="0"/>
                        <a:t>When a project team plans and manages their own evaluation, the evaluation findings are more relevant and useful, and can be used to improve the project or future</a:t>
                      </a:r>
                      <a:r>
                        <a:rPr lang="en-US" sz="1200" baseline="0" dirty="0" smtClean="0"/>
                        <a:t> projects.</a:t>
                      </a:r>
                      <a:endParaRPr lang="en-US" sz="1200" dirty="0">
                        <a:latin typeface="Calibri"/>
                        <a:cs typeface="Calibri"/>
                      </a:endParaRPr>
                    </a:p>
                  </a:txBody>
                  <a:tcPr marL="91445" marR="91445" marT="45704" marB="45704"/>
                </a:tc>
              </a:tr>
              <a:tr h="457168">
                <a:tc>
                  <a:txBody>
                    <a:bodyPr/>
                    <a:lstStyle/>
                    <a:p>
                      <a:r>
                        <a:rPr lang="en-US" sz="1200" dirty="0" smtClean="0"/>
                        <a:t>Evaluation is expensive and time consuming. </a:t>
                      </a:r>
                      <a:endParaRPr lang="en-US" sz="1200" dirty="0">
                        <a:latin typeface="Calibri"/>
                        <a:cs typeface="Calibri"/>
                      </a:endParaRPr>
                    </a:p>
                  </a:txBody>
                  <a:tcPr marL="91445" marR="91445" marT="45704" marB="45704"/>
                </a:tc>
                <a:tc>
                  <a:txBody>
                    <a:bodyPr/>
                    <a:lstStyle/>
                    <a:p>
                      <a:r>
                        <a:rPr lang="en-US" sz="1200" dirty="0" smtClean="0"/>
                        <a:t>Evaluation plans should</a:t>
                      </a:r>
                      <a:r>
                        <a:rPr lang="en-US" sz="1200" baseline="0" dirty="0" smtClean="0"/>
                        <a:t> be realistic. There are options that suit small-scale projects.</a:t>
                      </a:r>
                      <a:endParaRPr lang="en-US" sz="1200" dirty="0">
                        <a:latin typeface="Calibri"/>
                        <a:cs typeface="Calibri"/>
                      </a:endParaRPr>
                    </a:p>
                  </a:txBody>
                  <a:tcPr marL="91445" marR="91445" marT="45704" marB="45704"/>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3353" y="-13185"/>
            <a:ext cx="9649072" cy="643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7"/>
          <p:cNvSpPr>
            <a:spLocks noChangeArrowheads="1"/>
          </p:cNvSpPr>
          <p:nvPr/>
        </p:nvSpPr>
        <p:spPr bwMode="auto">
          <a:xfrm>
            <a:off x="0" y="3730625"/>
            <a:ext cx="9144000" cy="2651125"/>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18435" name="Title 1"/>
          <p:cNvSpPr>
            <a:spLocks noGrp="1"/>
          </p:cNvSpPr>
          <p:nvPr>
            <p:ph type="title"/>
          </p:nvPr>
        </p:nvSpPr>
        <p:spPr>
          <a:xfrm>
            <a:off x="501650" y="2492375"/>
            <a:ext cx="7886700" cy="2852738"/>
          </a:xfrm>
        </p:spPr>
        <p:txBody>
          <a:bodyPr/>
          <a:lstStyle/>
          <a:p>
            <a:r>
              <a:rPr lang="en-US">
                <a:solidFill>
                  <a:srgbClr val="526238"/>
                </a:solidFill>
                <a:latin typeface="Arial" charset="0"/>
                <a:ea typeface="MS PGothic" charset="0"/>
              </a:rPr>
              <a:t>Module 2</a:t>
            </a:r>
          </a:p>
        </p:txBody>
      </p:sp>
      <p:sp>
        <p:nvSpPr>
          <p:cNvPr id="18436" name="Text Placeholder 2"/>
          <p:cNvSpPr>
            <a:spLocks noGrp="1"/>
          </p:cNvSpPr>
          <p:nvPr>
            <p:ph type="body" idx="1"/>
          </p:nvPr>
        </p:nvSpPr>
        <p:spPr>
          <a:xfrm>
            <a:off x="515938" y="5345113"/>
            <a:ext cx="7886700" cy="1500187"/>
          </a:xfrm>
        </p:spPr>
        <p:txBody>
          <a:bodyPr/>
          <a:lstStyle/>
          <a:p>
            <a:r>
              <a:rPr lang="en-US">
                <a:solidFill>
                  <a:srgbClr val="526238"/>
                </a:solidFill>
                <a:latin typeface="Arial" charset="0"/>
                <a:ea typeface="MS PGothic" charset="0"/>
              </a:rPr>
              <a:t>Defining your project goals and priorities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a:xfrm>
            <a:off x="323850" y="549275"/>
            <a:ext cx="8229600" cy="922338"/>
          </a:xfrm>
        </p:spPr>
        <p:txBody>
          <a:bodyPr/>
          <a:lstStyle/>
          <a:p>
            <a:r>
              <a:rPr lang="en-US">
                <a:latin typeface="Arial" charset="0"/>
                <a:ea typeface="MS PGothic" charset="0"/>
              </a:rPr>
              <a:t>Activity 1: What are you trying to do?</a:t>
            </a:r>
            <a:br>
              <a:rPr lang="en-US">
                <a:latin typeface="Arial" charset="0"/>
                <a:ea typeface="MS PGothic" charset="0"/>
              </a:rPr>
            </a:br>
            <a:endParaRPr lang="en-US">
              <a:latin typeface="Arial" charset="0"/>
              <a:ea typeface="MS PGothic" charset="0"/>
            </a:endParaRPr>
          </a:p>
        </p:txBody>
      </p:sp>
      <p:sp>
        <p:nvSpPr>
          <p:cNvPr id="32770" name="Content Placeholder 7"/>
          <p:cNvSpPr>
            <a:spLocks noGrp="1"/>
          </p:cNvSpPr>
          <p:nvPr>
            <p:ph idx="1"/>
          </p:nvPr>
        </p:nvSpPr>
        <p:spPr>
          <a:xfrm>
            <a:off x="381000" y="1844675"/>
            <a:ext cx="8229600" cy="4362450"/>
          </a:xfrm>
        </p:spPr>
        <p:txBody>
          <a:bodyPr/>
          <a:lstStyle/>
          <a:p>
            <a:pPr marL="0" indent="0">
              <a:buFontTx/>
              <a:buNone/>
              <a:defRPr/>
            </a:pPr>
            <a:r>
              <a:rPr lang="en-US" sz="2400" dirty="0" smtClean="0"/>
              <a:t>If your project is successful, how is the future different to the present? </a:t>
            </a:r>
          </a:p>
          <a:p>
            <a:pP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23850" y="333375"/>
            <a:ext cx="8229600" cy="922338"/>
          </a:xfrm>
        </p:spPr>
        <p:txBody>
          <a:bodyPr/>
          <a:lstStyle/>
          <a:p>
            <a:r>
              <a:rPr lang="en-US">
                <a:latin typeface="Arial" charset="0"/>
                <a:ea typeface="MS PGothic" charset="0"/>
              </a:rPr>
              <a:t>Four basic approaches most media and communication projects use</a:t>
            </a:r>
          </a:p>
        </p:txBody>
      </p:sp>
      <p:graphicFrame>
        <p:nvGraphicFramePr>
          <p:cNvPr id="7" name="Table 6"/>
          <p:cNvGraphicFramePr>
            <a:graphicFrameLocks noGrp="1"/>
          </p:cNvGraphicFramePr>
          <p:nvPr/>
        </p:nvGraphicFramePr>
        <p:xfrm>
          <a:off x="468313" y="1700213"/>
          <a:ext cx="8280400" cy="4627562"/>
        </p:xfrm>
        <a:graphic>
          <a:graphicData uri="http://schemas.openxmlformats.org/drawingml/2006/table">
            <a:tbl>
              <a:tblPr/>
              <a:tblGrid>
                <a:gridCol w="4141001"/>
                <a:gridCol w="4139399"/>
              </a:tblGrid>
              <a:tr h="2036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E32F3A"/>
                          </a:solidFill>
                          <a:effectLst/>
                          <a:latin typeface="Arial" charset="0"/>
                          <a:ea typeface="MS PGothic" charset="0"/>
                          <a:cs typeface="MS PGothic" charset="0"/>
                        </a:rPr>
                        <a:t>Content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E32F3A"/>
                          </a:solidFill>
                          <a:effectLst/>
                          <a:latin typeface="Arial" charset="0"/>
                          <a:ea typeface="MS PGothic" charset="0"/>
                          <a:cs typeface="MS PGothic" charset="0"/>
                        </a:rPr>
                        <a:t>Creating and sharing messages, stories, information or ideas in forms such as film, radio, posters, websites, mobile content, theatre.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MS PGothic" charset="0"/>
                        <a:cs typeface="MS PGothic" charset="0"/>
                      </a:endParaRPr>
                    </a:p>
                  </a:txBody>
                  <a:tcPr marL="91444" marR="9144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1"/>
                          </a:solidFill>
                          <a:effectLst/>
                          <a:latin typeface="Arial" charset="0"/>
                          <a:ea typeface="MS PGothic" charset="0"/>
                          <a:cs typeface="MS PGothic" charset="0"/>
                        </a:rPr>
                        <a:t>Voice and Dialogue</a:t>
                      </a:r>
                      <a:endParaRPr kumimoji="0" lang="en-US" sz="2800" b="1" i="0" u="none" strike="noStrike" cap="none" normalizeH="0" baseline="0" dirty="0">
                        <a:ln>
                          <a:noFill/>
                        </a:ln>
                        <a:solidFill>
                          <a:schemeClr val="accent1"/>
                        </a:solidFill>
                        <a:effectLst/>
                        <a:latin typeface="Arial" charset="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solidFill>
                          <a:effectLst/>
                          <a:latin typeface="Arial" charset="0"/>
                          <a:ea typeface="MS PGothic" charset="0"/>
                          <a:cs typeface="MS PGothic" charset="0"/>
                        </a:rPr>
                        <a:t>Discussion, two-way communication and decision making processes.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B000"/>
                        </a:solidFill>
                        <a:effectLst/>
                        <a:latin typeface="Arial" charset="0"/>
                        <a:ea typeface="MS PGothic" charset="0"/>
                        <a:cs typeface="MS PGothic" charset="0"/>
                      </a:endParaRPr>
                    </a:p>
                  </a:txBody>
                  <a:tcPr marL="91444" marR="9144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91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722DAF"/>
                          </a:solidFill>
                          <a:effectLst/>
                          <a:latin typeface="Arial" charset="0"/>
                          <a:ea typeface="MS PGothic" charset="0"/>
                          <a:cs typeface="MS PGothic" charset="0"/>
                        </a:rPr>
                        <a:t>Capacity Building</a:t>
                      </a:r>
                      <a:endParaRPr kumimoji="0" lang="en-US" sz="2800" b="0" i="0" u="none" strike="noStrike" cap="none" normalizeH="0" baseline="0" dirty="0">
                        <a:ln>
                          <a:noFill/>
                        </a:ln>
                        <a:solidFill>
                          <a:srgbClr val="722DAF"/>
                        </a:solidFill>
                        <a:effectLst/>
                        <a:latin typeface="Arial" charset="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22DAF"/>
                          </a:solidFill>
                          <a:effectLst/>
                          <a:latin typeface="Arial" charset="0"/>
                          <a:ea typeface="MS PGothic" charset="0"/>
                          <a:cs typeface="MS PGothic" charset="0"/>
                        </a:rPr>
                        <a:t>Teaching, mentoring, or other ways of learning or improving new media and communication skills is part of the project.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91444" marR="9144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lumMod val="75000"/>
                            </a:schemeClr>
                          </a:solidFill>
                          <a:effectLst/>
                          <a:latin typeface="Arial" charset="0"/>
                          <a:ea typeface="MS PGothic" charset="0"/>
                          <a:cs typeface="MS PGothic" charset="0"/>
                        </a:rPr>
                        <a:t>Infrastructure </a:t>
                      </a:r>
                      <a:r>
                        <a:rPr kumimoji="0" lang="en-US" sz="2800" b="1" i="0" u="none" strike="noStrike" cap="none" normalizeH="0" baseline="0" dirty="0">
                          <a:ln>
                            <a:noFill/>
                          </a:ln>
                          <a:solidFill>
                            <a:schemeClr val="accent2">
                              <a:lumMod val="75000"/>
                            </a:schemeClr>
                          </a:solidFill>
                          <a:effectLst/>
                          <a:latin typeface="Arial" charset="0"/>
                          <a:ea typeface="MS PGothic" charset="0"/>
                          <a:cs typeface="MS PGothic" charset="0"/>
                        </a:rPr>
                        <a:t>and systems</a:t>
                      </a:r>
                      <a:endParaRPr kumimoji="0" lang="en-US" sz="2800" b="0" i="0" u="none" strike="noStrike" cap="none" normalizeH="0" baseline="0" dirty="0">
                        <a:ln>
                          <a:noFill/>
                        </a:ln>
                        <a:solidFill>
                          <a:schemeClr val="accent2">
                            <a:lumMod val="75000"/>
                          </a:schemeClr>
                        </a:solidFill>
                        <a:effectLst/>
                        <a:latin typeface="Arial" charset="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2">
                              <a:lumMod val="75000"/>
                            </a:schemeClr>
                          </a:solidFill>
                          <a:effectLst/>
                          <a:latin typeface="Arial" charset="0"/>
                          <a:ea typeface="MS PGothic" charset="0"/>
                          <a:cs typeface="MS PGothic" charset="0"/>
                        </a:rPr>
                        <a:t>Building or improving infrastructure or equipment, building networks, or improving the enabling environment through new media and communication policies and laws.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91444" marR="91444"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23850" y="188913"/>
            <a:ext cx="8229600" cy="922337"/>
          </a:xfrm>
        </p:spPr>
        <p:txBody>
          <a:bodyPr/>
          <a:lstStyle/>
          <a:p>
            <a:r>
              <a:rPr lang="en-US" sz="2400">
                <a:latin typeface="Arial" charset="0"/>
                <a:ea typeface="MS PGothic" charset="0"/>
              </a:rPr>
              <a:t>Activity 2: How are you trying to do it?</a:t>
            </a:r>
            <a:br>
              <a:rPr lang="en-US" sz="2400">
                <a:latin typeface="Arial" charset="0"/>
                <a:ea typeface="MS PGothic" charset="0"/>
              </a:rPr>
            </a:br>
            <a:r>
              <a:rPr lang="en-US" sz="2400">
                <a:latin typeface="Arial" charset="0"/>
                <a:ea typeface="MS PGothic" charset="0"/>
              </a:rPr>
              <a:t>Step 1: Sorting and comparing project approaches using objects</a:t>
            </a:r>
            <a:r>
              <a:rPr lang="en-US" sz="2800">
                <a:latin typeface="Arial" charset="0"/>
                <a:ea typeface="MS PGothic" charset="0"/>
              </a:rPr>
              <a:t/>
            </a:r>
            <a:br>
              <a:rPr lang="en-US" sz="2800">
                <a:latin typeface="Arial" charset="0"/>
                <a:ea typeface="MS PGothic" charset="0"/>
              </a:rPr>
            </a:br>
            <a:endParaRPr lang="en-US">
              <a:latin typeface="Arial" charset="0"/>
              <a:ea typeface="MS PGothic" charset="0"/>
            </a:endParaRPr>
          </a:p>
        </p:txBody>
      </p:sp>
      <p:pic>
        <p:nvPicPr>
          <p:cNvPr id="21506"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52675" y="1627009"/>
            <a:ext cx="4090988" cy="446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23850" y="333375"/>
            <a:ext cx="8229600" cy="922338"/>
          </a:xfrm>
        </p:spPr>
        <p:txBody>
          <a:bodyPr/>
          <a:lstStyle/>
          <a:p>
            <a:r>
              <a:rPr lang="en-US" sz="2400">
                <a:latin typeface="Arial" charset="0"/>
                <a:ea typeface="MS PGothic" charset="0"/>
              </a:rPr>
              <a:t>Activity 2: How are you trying to do it?</a:t>
            </a:r>
            <a:br>
              <a:rPr lang="en-US" sz="2400">
                <a:latin typeface="Arial" charset="0"/>
                <a:ea typeface="MS PGothic" charset="0"/>
              </a:rPr>
            </a:br>
            <a:r>
              <a:rPr lang="en-US" sz="2400">
                <a:latin typeface="Arial" charset="0"/>
                <a:ea typeface="MS PGothic" charset="0"/>
              </a:rPr>
              <a:t>Step 2: Ranking different project approaches</a:t>
            </a:r>
            <a:r>
              <a:rPr lang="en-AU" sz="2800">
                <a:solidFill>
                  <a:schemeClr val="accent2"/>
                </a:solidFill>
                <a:latin typeface="Arial" charset="0"/>
                <a:ea typeface="MS PGothic" charset="0"/>
              </a:rPr>
              <a:t/>
            </a:r>
            <a:br>
              <a:rPr lang="en-AU" sz="2800">
                <a:solidFill>
                  <a:schemeClr val="accent2"/>
                </a:solidFill>
                <a:latin typeface="Arial" charset="0"/>
                <a:ea typeface="MS PGothic" charset="0"/>
              </a:rPr>
            </a:br>
            <a:r>
              <a:rPr lang="en-US">
                <a:latin typeface="Arial" charset="0"/>
                <a:ea typeface="MS PGothic" charset="0"/>
              </a:rPr>
              <a:t/>
            </a:r>
            <a:br>
              <a:rPr lang="en-US">
                <a:latin typeface="Arial" charset="0"/>
                <a:ea typeface="MS PGothic" charset="0"/>
              </a:rPr>
            </a:br>
            <a:endParaRPr lang="en-US">
              <a:latin typeface="Arial" charset="0"/>
              <a:ea typeface="MS PGothic" charset="0"/>
            </a:endParaRPr>
          </a:p>
        </p:txBody>
      </p:sp>
      <p:pic>
        <p:nvPicPr>
          <p:cNvPr id="22530"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947" y="1557338"/>
            <a:ext cx="7127080" cy="4751387"/>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6"/>
          <p:cNvSpPr>
            <a:spLocks noGrp="1"/>
          </p:cNvSpPr>
          <p:nvPr>
            <p:ph type="title"/>
          </p:nvPr>
        </p:nvSpPr>
        <p:spPr/>
        <p:txBody>
          <a:bodyPr/>
          <a:lstStyle/>
          <a:p>
            <a:r>
              <a:rPr lang="en-US">
                <a:solidFill>
                  <a:schemeClr val="bg1"/>
                </a:solidFill>
                <a:latin typeface="Arial" charset="0"/>
                <a:ea typeface="MS PGothic" charset="0"/>
              </a:rPr>
              <a:t>Activity 2: How are you trying to do it? </a:t>
            </a:r>
            <a:br>
              <a:rPr lang="en-US">
                <a:solidFill>
                  <a:schemeClr val="bg1"/>
                </a:solidFill>
                <a:latin typeface="Arial" charset="0"/>
                <a:ea typeface="MS PGothic" charset="0"/>
              </a:rPr>
            </a:br>
            <a:r>
              <a:rPr lang="en-US">
                <a:solidFill>
                  <a:schemeClr val="bg1"/>
                </a:solidFill>
                <a:latin typeface="Arial" charset="0"/>
                <a:ea typeface="MS PGothic" charset="0"/>
              </a:rPr>
              <a:t>Step 3: Goal statements (an example)</a:t>
            </a:r>
          </a:p>
        </p:txBody>
      </p:sp>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2060575"/>
            <a:ext cx="502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Shape 6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49500"/>
            <a:ext cx="36544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6"/>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44000"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7"/>
          <p:cNvSpPr>
            <a:spLocks noChangeArrowheads="1"/>
          </p:cNvSpPr>
          <p:nvPr/>
        </p:nvSpPr>
        <p:spPr bwMode="auto">
          <a:xfrm>
            <a:off x="0" y="3749675"/>
            <a:ext cx="9144000" cy="2659063"/>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24580" name="Text Placeholder 2"/>
          <p:cNvSpPr>
            <a:spLocks noGrp="1"/>
          </p:cNvSpPr>
          <p:nvPr>
            <p:ph type="body" idx="1"/>
          </p:nvPr>
        </p:nvSpPr>
        <p:spPr>
          <a:xfrm>
            <a:off x="450850" y="5075238"/>
            <a:ext cx="7886700" cy="1500187"/>
          </a:xfrm>
        </p:spPr>
        <p:txBody>
          <a:bodyPr/>
          <a:lstStyle/>
          <a:p>
            <a:pPr>
              <a:defRPr/>
            </a:pPr>
            <a:r>
              <a:rPr lang="en-US" dirty="0">
                <a:solidFill>
                  <a:schemeClr val="accent5">
                    <a:lumMod val="75000"/>
                  </a:schemeClr>
                </a:solidFill>
                <a:ea typeface="MS PGothic" charset="0"/>
              </a:rPr>
              <a:t>Understanding the people connected to the project (stakeholders)</a:t>
            </a:r>
          </a:p>
        </p:txBody>
      </p:sp>
      <p:sp>
        <p:nvSpPr>
          <p:cNvPr id="24581" name="Title 1"/>
          <p:cNvSpPr>
            <a:spLocks noGrp="1"/>
          </p:cNvSpPr>
          <p:nvPr>
            <p:ph type="title"/>
          </p:nvPr>
        </p:nvSpPr>
        <p:spPr>
          <a:xfrm>
            <a:off x="450850" y="2195513"/>
            <a:ext cx="7886700" cy="2852737"/>
          </a:xfrm>
        </p:spPr>
        <p:txBody>
          <a:bodyPr/>
          <a:lstStyle/>
          <a:p>
            <a:pPr>
              <a:defRPr/>
            </a:pPr>
            <a:r>
              <a:rPr lang="en-US" dirty="0">
                <a:solidFill>
                  <a:schemeClr val="accent5">
                    <a:lumMod val="50000"/>
                  </a:schemeClr>
                </a:solidFill>
                <a:ea typeface="MS PGothic" charset="0"/>
              </a:rPr>
              <a:t>Module 3</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23850" y="549275"/>
            <a:ext cx="8229600" cy="922338"/>
          </a:xfrm>
        </p:spPr>
        <p:txBody>
          <a:bodyPr/>
          <a:lstStyle/>
          <a:p>
            <a:r>
              <a:rPr lang="en-US">
                <a:latin typeface="Arial" charset="0"/>
                <a:ea typeface="MS PGothic" charset="0"/>
              </a:rPr>
              <a:t>Activity: Stakeholder mapping</a:t>
            </a:r>
          </a:p>
        </p:txBody>
      </p:sp>
      <p:sp>
        <p:nvSpPr>
          <p:cNvPr id="25602" name="Content Placeholder 2"/>
          <p:cNvSpPr>
            <a:spLocks noGrp="1"/>
          </p:cNvSpPr>
          <p:nvPr>
            <p:ph idx="1"/>
          </p:nvPr>
        </p:nvSpPr>
        <p:spPr>
          <a:xfrm>
            <a:off x="468313" y="1916113"/>
            <a:ext cx="7872412" cy="3168650"/>
          </a:xfrm>
        </p:spPr>
        <p:txBody>
          <a:bodyPr/>
          <a:lstStyle/>
          <a:p>
            <a:pPr marL="342900" indent="-342900">
              <a:buFontTx/>
              <a:buAutoNum type="arabicPeriod"/>
            </a:pPr>
            <a:r>
              <a:rPr lang="en-US" sz="2400">
                <a:latin typeface="Arial" charset="0"/>
                <a:ea typeface="MS PGothic" charset="0"/>
              </a:rPr>
              <a:t>Make a list of stakeholders. Write stakeholders on sticky notes.</a:t>
            </a:r>
          </a:p>
          <a:p>
            <a:pPr marL="342900" indent="-342900">
              <a:buFontTx/>
              <a:buAutoNum type="arabicPeriod"/>
            </a:pPr>
            <a:r>
              <a:rPr lang="en-US" sz="2400">
                <a:latin typeface="Arial" charset="0"/>
                <a:ea typeface="MS PGothic" charset="0"/>
              </a:rPr>
              <a:t>Arrange them according to categories.</a:t>
            </a:r>
          </a:p>
          <a:p>
            <a:pPr marL="342900" indent="-342900">
              <a:buFontTx/>
              <a:buAutoNum type="arabicPeriod"/>
            </a:pPr>
            <a:r>
              <a:rPr lang="en-US" sz="2400">
                <a:latin typeface="Arial" charset="0"/>
                <a:ea typeface="MS PGothic" charset="0"/>
              </a:rPr>
              <a:t>Put the project name in the middle of the page; move the stakeholders who are most connected to the project closer, and those who are least connected further away.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323850" y="549275"/>
            <a:ext cx="8229600" cy="922338"/>
          </a:xfrm>
        </p:spPr>
        <p:txBody>
          <a:bodyPr/>
          <a:lstStyle/>
          <a:p>
            <a:r>
              <a:rPr lang="en-AU">
                <a:latin typeface="Arial" charset="0"/>
                <a:ea typeface="MS PGothic" charset="0"/>
              </a:rPr>
              <a:t>Workshop guidelines</a:t>
            </a:r>
          </a:p>
        </p:txBody>
      </p:sp>
      <p:sp>
        <p:nvSpPr>
          <p:cNvPr id="3" name="Content Placeholder 2"/>
          <p:cNvSpPr>
            <a:spLocks noGrp="1"/>
          </p:cNvSpPr>
          <p:nvPr>
            <p:ph idx="1"/>
          </p:nvPr>
        </p:nvSpPr>
        <p:spPr>
          <a:xfrm>
            <a:off x="381000" y="1989138"/>
            <a:ext cx="8294688" cy="4176712"/>
          </a:xfrm>
        </p:spPr>
        <p:txBody>
          <a:bodyPr/>
          <a:lstStyle/>
          <a:p>
            <a:pPr>
              <a:defRPr/>
            </a:pPr>
            <a:r>
              <a:rPr lang="en-AU" dirty="0" smtClean="0"/>
              <a:t>We will respect and listen to each other.</a:t>
            </a:r>
          </a:p>
          <a:p>
            <a:pPr>
              <a:defRPr/>
            </a:pPr>
            <a:r>
              <a:rPr lang="en-AU" dirty="0" smtClean="0"/>
              <a:t>We will speak up and share knowledge.</a:t>
            </a:r>
          </a:p>
          <a:p>
            <a:pPr>
              <a:defRPr/>
            </a:pPr>
            <a:r>
              <a:rPr lang="en-AU" dirty="0" smtClean="0"/>
              <a:t>We will be on time (including facilitators).</a:t>
            </a:r>
          </a:p>
          <a:p>
            <a:pPr>
              <a:defRPr/>
            </a:pPr>
            <a:r>
              <a:rPr lang="en-AU" dirty="0" smtClean="0"/>
              <a:t>We will criticise ideas, not people.</a:t>
            </a:r>
          </a:p>
          <a:p>
            <a:pPr>
              <a:defRPr/>
            </a:pPr>
            <a:r>
              <a:rPr lang="en-AU" dirty="0" smtClean="0"/>
              <a:t>We will follow these guidelines even after the workshop is over. This means continuing to respect each other and limiting criticism to ideas and issues, not people. </a:t>
            </a:r>
          </a:p>
          <a:p>
            <a:pPr>
              <a:defRPr/>
            </a:pPr>
            <a:r>
              <a:rPr lang="en-AU" dirty="0" smtClean="0"/>
              <a:t>(Any others?)</a:t>
            </a:r>
          </a:p>
          <a:p>
            <a:pPr marL="0" indent="0">
              <a:buFontTx/>
              <a:buNone/>
              <a:defRPr/>
            </a:pPr>
            <a:endParaRPr lang="en-AU" dirty="0" smtClean="0"/>
          </a:p>
          <a:p>
            <a:pPr>
              <a:defRPr/>
            </a:pPr>
            <a:r>
              <a:rPr lang="en-AU" dirty="0" smtClean="0"/>
              <a:t>(Mobile phones during the workshop?)</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23850" y="404813"/>
            <a:ext cx="8229600" cy="922337"/>
          </a:xfrm>
        </p:spPr>
        <p:txBody>
          <a:bodyPr/>
          <a:lstStyle/>
          <a:p>
            <a:r>
              <a:rPr lang="en-US">
                <a:latin typeface="Arial" charset="0"/>
                <a:ea typeface="MS PGothic" charset="0"/>
              </a:rPr>
              <a:t>Activity: Stakeholder mapping (step 4)</a:t>
            </a:r>
          </a:p>
        </p:txBody>
      </p:sp>
      <p:sp>
        <p:nvSpPr>
          <p:cNvPr id="26626" name="Content Placeholder 2"/>
          <p:cNvSpPr>
            <a:spLocks noGrp="1"/>
          </p:cNvSpPr>
          <p:nvPr>
            <p:ph idx="1"/>
          </p:nvPr>
        </p:nvSpPr>
        <p:spPr>
          <a:xfrm>
            <a:off x="381000" y="2060575"/>
            <a:ext cx="8229600" cy="504825"/>
          </a:xfrm>
        </p:spPr>
        <p:txBody>
          <a:bodyPr/>
          <a:lstStyle/>
          <a:p>
            <a:pPr marL="19050" indent="0">
              <a:buFontTx/>
              <a:buNone/>
            </a:pPr>
            <a:r>
              <a:rPr lang="en-US">
                <a:latin typeface="Arial" charset="0"/>
                <a:ea typeface="MS PGothic" charset="0"/>
              </a:rPr>
              <a:t>4. Indicate stakeholder’s interest (C, I, K. D). Stakeholders may:</a:t>
            </a:r>
          </a:p>
        </p:txBody>
      </p:sp>
      <p:graphicFrame>
        <p:nvGraphicFramePr>
          <p:cNvPr id="7" name="Table 6"/>
          <p:cNvGraphicFramePr>
            <a:graphicFrameLocks noGrp="1"/>
          </p:cNvGraphicFramePr>
          <p:nvPr/>
        </p:nvGraphicFramePr>
        <p:xfrm>
          <a:off x="395288" y="2708275"/>
          <a:ext cx="8353424" cy="2997201"/>
        </p:xfrm>
        <a:graphic>
          <a:graphicData uri="http://schemas.openxmlformats.org/drawingml/2006/table">
            <a:tbl>
              <a:tblPr bandRow="1">
                <a:tableStyleId>{8EC20E35-A176-4012-BC5E-935CFFF8708E}</a:tableStyleId>
              </a:tblPr>
              <a:tblGrid>
                <a:gridCol w="4176712"/>
                <a:gridCol w="4176712"/>
              </a:tblGrid>
              <a:tr h="746551">
                <a:tc>
                  <a:txBody>
                    <a:bodyPr/>
                    <a:lstStyle/>
                    <a:p>
                      <a:r>
                        <a:rPr lang="en-US" sz="1800" dirty="0" smtClean="0"/>
                        <a:t>have a </a:t>
                      </a:r>
                      <a:r>
                        <a:rPr lang="en-US" sz="1800" b="1" dirty="0" smtClean="0"/>
                        <a:t>critical role</a:t>
                      </a:r>
                      <a:r>
                        <a:rPr lang="en-US" sz="1800" dirty="0" smtClean="0"/>
                        <a:t> in making the project a success</a:t>
                      </a:r>
                      <a:endParaRPr lang="en-US" sz="1800" dirty="0"/>
                    </a:p>
                  </a:txBody>
                  <a:tcPr marL="91445" marR="91445" marT="45714" marB="45714"/>
                </a:tc>
                <a:tc>
                  <a:txBody>
                    <a:bodyPr/>
                    <a:lstStyle/>
                    <a:p>
                      <a:r>
                        <a:rPr lang="en-US" sz="1800" dirty="0" smtClean="0"/>
                        <a:t>C = Critical role</a:t>
                      </a:r>
                      <a:endParaRPr lang="en-US" sz="1800" dirty="0"/>
                    </a:p>
                  </a:txBody>
                  <a:tcPr marL="91445" marR="91445" marT="45714" marB="45714"/>
                </a:tc>
              </a:tr>
              <a:tr h="640068">
                <a:tc>
                  <a:txBody>
                    <a:bodyPr/>
                    <a:lstStyle/>
                    <a:p>
                      <a:r>
                        <a:rPr lang="en-US" sz="1800" dirty="0" smtClean="0"/>
                        <a:t>be </a:t>
                      </a:r>
                      <a:r>
                        <a:rPr lang="en-US" sz="1800" b="1" dirty="0" smtClean="0"/>
                        <a:t>interested </a:t>
                      </a:r>
                      <a:r>
                        <a:rPr lang="en-US" sz="1800" dirty="0" smtClean="0"/>
                        <a:t>in the project</a:t>
                      </a:r>
                      <a:endParaRPr lang="en-US" sz="1800" dirty="0"/>
                    </a:p>
                  </a:txBody>
                  <a:tcPr marL="91445" marR="91445"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 = Interested</a:t>
                      </a:r>
                    </a:p>
                    <a:p>
                      <a:endParaRPr lang="en-US" sz="1800" dirty="0"/>
                    </a:p>
                  </a:txBody>
                  <a:tcPr marL="91445" marR="91445" marT="45714" marB="45714"/>
                </a:tc>
              </a:tr>
              <a:tr h="640068">
                <a:tc>
                  <a:txBody>
                    <a:bodyPr/>
                    <a:lstStyle/>
                    <a:p>
                      <a:r>
                        <a:rPr lang="en-US" sz="1800" b="1" dirty="0" smtClean="0"/>
                        <a:t>know about </a:t>
                      </a:r>
                      <a:r>
                        <a:rPr lang="en-US" sz="1800" dirty="0" smtClean="0"/>
                        <a:t>the project but </a:t>
                      </a:r>
                      <a:r>
                        <a:rPr lang="en-US" sz="1800" b="1" dirty="0" smtClean="0"/>
                        <a:t>not be committed</a:t>
                      </a:r>
                      <a:r>
                        <a:rPr lang="en-US" sz="1800" dirty="0" smtClean="0"/>
                        <a:t> to it</a:t>
                      </a:r>
                      <a:endParaRPr lang="en-US" sz="1800" dirty="0"/>
                    </a:p>
                  </a:txBody>
                  <a:tcPr marL="91445" marR="91445"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K = Know about </a:t>
                      </a:r>
                    </a:p>
                    <a:p>
                      <a:endParaRPr lang="en-US" sz="1800" dirty="0"/>
                    </a:p>
                  </a:txBody>
                  <a:tcPr marL="91445" marR="91445" marT="45714" marB="45714"/>
                </a:tc>
              </a:tr>
              <a:tr h="970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have a vested interest in </a:t>
                      </a:r>
                      <a:r>
                        <a:rPr lang="en-US" sz="1800" b="1" dirty="0" smtClean="0"/>
                        <a:t>disrupting</a:t>
                      </a:r>
                      <a:r>
                        <a:rPr lang="en-US" sz="1800" dirty="0" smtClean="0"/>
                        <a:t> the project (for example, competitors).</a:t>
                      </a:r>
                    </a:p>
                    <a:p>
                      <a:endParaRPr lang="en-US" sz="1800" dirty="0"/>
                    </a:p>
                  </a:txBody>
                  <a:tcPr marL="91445" marR="91445"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 = Disrupting </a:t>
                      </a:r>
                    </a:p>
                    <a:p>
                      <a:endParaRPr lang="en-US" sz="1800" dirty="0"/>
                    </a:p>
                  </a:txBody>
                  <a:tcPr marL="91445" marR="91445" marT="45714" marB="45714"/>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3850" y="-125413"/>
            <a:ext cx="99726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Date Placeholder 3"/>
          <p:cNvSpPr>
            <a:spLocks noGrp="1"/>
          </p:cNvSpPr>
          <p:nvPr>
            <p:ph type="dt" sz="quarter" idx="4294967295"/>
          </p:nvPr>
        </p:nvSpPr>
        <p:spPr bwMode="auto">
          <a:xfrm>
            <a:off x="444500" y="6565900"/>
            <a:ext cx="21336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AU"/>
              <a:t>RMIT University</a:t>
            </a:r>
          </a:p>
        </p:txBody>
      </p:sp>
      <p:sp>
        <p:nvSpPr>
          <p:cNvPr id="27651" name="Footer Placeholder 4"/>
          <p:cNvSpPr>
            <a:spLocks noGrp="1"/>
          </p:cNvSpPr>
          <p:nvPr>
            <p:ph type="ftr" sz="quarter" idx="4294967295"/>
          </p:nvPr>
        </p:nvSpPr>
        <p:spPr bwMode="auto">
          <a:xfrm>
            <a:off x="2611438" y="6575425"/>
            <a:ext cx="3832225"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AU"/>
              <a:t>School of Media &amp; Communication</a:t>
            </a:r>
          </a:p>
        </p:txBody>
      </p:sp>
      <p:sp>
        <p:nvSpPr>
          <p:cNvPr id="27652" name="Slide Number Placeholder 5"/>
          <p:cNvSpPr>
            <a:spLocks noGrp="1"/>
          </p:cNvSpPr>
          <p:nvPr>
            <p:ph type="sldNum" sz="quarter" idx="4294967295"/>
          </p:nvPr>
        </p:nvSpPr>
        <p:spPr bwMode="auto">
          <a:xfrm>
            <a:off x="6523038" y="6578600"/>
            <a:ext cx="21336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fld id="{B1B135C2-26F6-DD4C-B1AC-1327202B3544}" type="slidenum">
              <a:rPr lang="en-AU" sz="1100"/>
              <a:pPr/>
              <a:t>21</a:t>
            </a:fld>
            <a:endParaRPr lang="en-AU" sz="1100"/>
          </a:p>
        </p:txBody>
      </p:sp>
      <p:sp>
        <p:nvSpPr>
          <p:cNvPr id="27653" name="Rectangle 7"/>
          <p:cNvSpPr>
            <a:spLocks noChangeArrowheads="1"/>
          </p:cNvSpPr>
          <p:nvPr/>
        </p:nvSpPr>
        <p:spPr bwMode="auto">
          <a:xfrm>
            <a:off x="0" y="3709988"/>
            <a:ext cx="10534650" cy="2828925"/>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27654" name="Title 1"/>
          <p:cNvSpPr>
            <a:spLocks noGrp="1"/>
          </p:cNvSpPr>
          <p:nvPr>
            <p:ph type="title"/>
          </p:nvPr>
        </p:nvSpPr>
        <p:spPr>
          <a:xfrm>
            <a:off x="444500" y="2160588"/>
            <a:ext cx="7886700" cy="2852737"/>
          </a:xfrm>
        </p:spPr>
        <p:txBody>
          <a:bodyPr/>
          <a:lstStyle/>
          <a:p>
            <a:r>
              <a:rPr lang="en-US">
                <a:solidFill>
                  <a:srgbClr val="526238"/>
                </a:solidFill>
                <a:latin typeface="Arial" charset="0"/>
                <a:ea typeface="MS PGothic" charset="0"/>
              </a:rPr>
              <a:t>Module 4</a:t>
            </a:r>
          </a:p>
        </p:txBody>
      </p:sp>
      <p:sp>
        <p:nvSpPr>
          <p:cNvPr id="27655" name="Text Placeholder 2"/>
          <p:cNvSpPr>
            <a:spLocks noGrp="1"/>
          </p:cNvSpPr>
          <p:nvPr>
            <p:ph type="body" idx="1"/>
          </p:nvPr>
        </p:nvSpPr>
        <p:spPr>
          <a:xfrm>
            <a:off x="444500" y="5040313"/>
            <a:ext cx="7886700" cy="1500187"/>
          </a:xfrm>
        </p:spPr>
        <p:txBody>
          <a:bodyPr/>
          <a:lstStyle/>
          <a:p>
            <a:r>
              <a:rPr lang="en-US">
                <a:solidFill>
                  <a:srgbClr val="526238"/>
                </a:solidFill>
                <a:latin typeface="Arial" charset="0"/>
                <a:ea typeface="MS PGothic" charset="0"/>
              </a:rPr>
              <a:t>Stakeholder participation and communication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23850" y="549275"/>
            <a:ext cx="8229600" cy="922338"/>
          </a:xfrm>
        </p:spPr>
        <p:txBody>
          <a:bodyPr/>
          <a:lstStyle/>
          <a:p>
            <a:r>
              <a:rPr lang="en-US">
                <a:latin typeface="Arial" charset="0"/>
                <a:ea typeface="MS PGothic" charset="0"/>
              </a:rPr>
              <a:t>Engaging different kinds of expertise</a:t>
            </a:r>
          </a:p>
        </p:txBody>
      </p:sp>
      <p:sp>
        <p:nvSpPr>
          <p:cNvPr id="28674" name="Oval 5"/>
          <p:cNvSpPr>
            <a:spLocks noChangeArrowheads="1"/>
          </p:cNvSpPr>
          <p:nvPr/>
        </p:nvSpPr>
        <p:spPr bwMode="auto">
          <a:xfrm>
            <a:off x="827088" y="1412875"/>
            <a:ext cx="2376487" cy="25923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eaLnBrk="1" fontAlgn="b" hangingPunct="1"/>
            <a:endParaRPr lang="en-US"/>
          </a:p>
        </p:txBody>
      </p:sp>
      <p:sp>
        <p:nvSpPr>
          <p:cNvPr id="28675" name="Oval 7"/>
          <p:cNvSpPr>
            <a:spLocks noChangeArrowheads="1"/>
          </p:cNvSpPr>
          <p:nvPr/>
        </p:nvSpPr>
        <p:spPr bwMode="auto">
          <a:xfrm>
            <a:off x="1258888" y="1700213"/>
            <a:ext cx="3744912" cy="30241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eaLnBrk="1" fontAlgn="b" hangingPunct="1"/>
            <a:endParaRPr lang="en-US"/>
          </a:p>
        </p:txBody>
      </p:sp>
      <p:graphicFrame>
        <p:nvGraphicFramePr>
          <p:cNvPr id="11" name="Diagram 10"/>
          <p:cNvGraphicFramePr/>
          <p:nvPr/>
        </p:nvGraphicFramePr>
        <p:xfrm>
          <a:off x="611560" y="1052736"/>
          <a:ext cx="81369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23850" y="549275"/>
            <a:ext cx="8229600" cy="922338"/>
          </a:xfrm>
        </p:spPr>
        <p:txBody>
          <a:bodyPr/>
          <a:lstStyle/>
          <a:p>
            <a:r>
              <a:rPr lang="en-US">
                <a:latin typeface="Arial" charset="0"/>
                <a:ea typeface="MS PGothic" charset="0"/>
              </a:rPr>
              <a:t>Ideas for bringing in more local expertise</a:t>
            </a:r>
          </a:p>
        </p:txBody>
      </p:sp>
      <p:graphicFrame>
        <p:nvGraphicFramePr>
          <p:cNvPr id="7" name="Content Placeholder 6"/>
          <p:cNvGraphicFramePr>
            <a:graphicFrameLocks noGrp="1"/>
          </p:cNvGraphicFramePr>
          <p:nvPr>
            <p:ph idx="1"/>
          </p:nvPr>
        </p:nvGraphicFramePr>
        <p:xfrm>
          <a:off x="395536" y="1628800"/>
          <a:ext cx="874846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23850" y="549275"/>
            <a:ext cx="8229600" cy="922338"/>
          </a:xfrm>
        </p:spPr>
        <p:txBody>
          <a:bodyPr/>
          <a:lstStyle/>
          <a:p>
            <a:r>
              <a:rPr lang="en-US">
                <a:latin typeface="Arial" charset="0"/>
                <a:ea typeface="MS PGothic" charset="0"/>
              </a:rPr>
              <a:t>Culture and customs</a:t>
            </a:r>
          </a:p>
        </p:txBody>
      </p:sp>
      <p:sp>
        <p:nvSpPr>
          <p:cNvPr id="30722" name="Content Placeholder 2"/>
          <p:cNvSpPr>
            <a:spLocks noGrp="1"/>
          </p:cNvSpPr>
          <p:nvPr>
            <p:ph idx="1"/>
          </p:nvPr>
        </p:nvSpPr>
        <p:spPr>
          <a:xfrm>
            <a:off x="395288" y="1484313"/>
            <a:ext cx="8223250" cy="576262"/>
          </a:xfrm>
        </p:spPr>
        <p:txBody>
          <a:bodyPr/>
          <a:lstStyle/>
          <a:p>
            <a:pPr marL="0" indent="0">
              <a:buFontTx/>
              <a:buNone/>
            </a:pPr>
            <a:r>
              <a:rPr lang="en-US">
                <a:latin typeface="Arial" charset="0"/>
                <a:ea typeface="MS PGothic" charset="0"/>
              </a:rPr>
              <a:t>Across different cultures, there are very different protocols and customs designed to show respect. </a:t>
            </a:r>
          </a:p>
        </p:txBody>
      </p:sp>
      <p:pic>
        <p:nvPicPr>
          <p:cNvPr id="30723"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80796" y="2420938"/>
            <a:ext cx="4009971"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373063" y="2133600"/>
            <a:ext cx="4414837" cy="4175125"/>
          </a:xfrm>
          <a:prstGeom prst="rect">
            <a:avLst/>
          </a:prstGeom>
          <a:noFill/>
          <a:ln>
            <a:noFill/>
          </a:ln>
          <a:extLst/>
        </p:spPr>
        <p:txBody>
          <a:bodyPr/>
          <a:lstStyle>
            <a:lvl1pPr marL="180975" indent="-180975" algn="l" rtl="0" eaLnBrk="0" fontAlgn="base" hangingPunct="0">
              <a:spcBef>
                <a:spcPct val="50000"/>
              </a:spcBef>
              <a:spcAft>
                <a:spcPct val="0"/>
              </a:spcAft>
              <a:buClr>
                <a:srgbClr val="887E6E"/>
              </a:buClr>
              <a:buChar char="•"/>
              <a:defRPr kern="1200">
                <a:solidFill>
                  <a:schemeClr val="tx1"/>
                </a:solidFill>
                <a:latin typeface="+mn-lt"/>
                <a:ea typeface="MS PGothic" panose="020B0600070205080204" pitchFamily="34" charset="-128"/>
                <a:cs typeface="+mn-cs"/>
              </a:defRPr>
            </a:lvl1pPr>
            <a:lvl2pPr marL="485775" indent="-161925" algn="l" rtl="0" eaLnBrk="0" fontAlgn="base" hangingPunct="0">
              <a:spcBef>
                <a:spcPct val="25000"/>
              </a:spcBef>
              <a:spcAft>
                <a:spcPct val="0"/>
              </a:spcAft>
              <a:buClr>
                <a:srgbClr val="887E6E"/>
              </a:buClr>
              <a:buFont typeface="Arial" panose="020B0604020202020204" pitchFamily="34" charset="0"/>
              <a:buChar char="–"/>
              <a:defRPr kern="1200">
                <a:solidFill>
                  <a:schemeClr val="tx1"/>
                </a:solidFill>
                <a:latin typeface="+mn-lt"/>
                <a:ea typeface="Arial" charset="0"/>
                <a:cs typeface="+mn-cs"/>
              </a:defRPr>
            </a:lvl2pPr>
            <a:lvl3pPr marL="795338" indent="-161925" algn="l" rtl="0" eaLnBrk="0" fontAlgn="base" hangingPunct="0">
              <a:spcBef>
                <a:spcPct val="25000"/>
              </a:spcBef>
              <a:spcAft>
                <a:spcPct val="0"/>
              </a:spcAft>
              <a:buClr>
                <a:srgbClr val="887E6E"/>
              </a:buClr>
              <a:buFont typeface="Arial" panose="020B0604020202020204" pitchFamily="34" charset="0"/>
              <a:buChar char="–"/>
              <a:defRPr kern="1200">
                <a:solidFill>
                  <a:schemeClr val="tx1"/>
                </a:solidFill>
                <a:latin typeface="+mn-lt"/>
                <a:ea typeface="Arial" charset="0"/>
                <a:cs typeface="+mn-cs"/>
              </a:defRPr>
            </a:lvl3pPr>
            <a:lvl4pPr marL="1090613" indent="-166688" algn="l" rtl="0" eaLnBrk="0" fontAlgn="base" hangingPunct="0">
              <a:spcBef>
                <a:spcPct val="25000"/>
              </a:spcBef>
              <a:spcAft>
                <a:spcPct val="0"/>
              </a:spcAft>
              <a:buClr>
                <a:srgbClr val="887E6E"/>
              </a:buClr>
              <a:buChar char="–"/>
              <a:defRPr kern="1200">
                <a:solidFill>
                  <a:schemeClr val="tx1"/>
                </a:solidFill>
                <a:latin typeface="+mn-lt"/>
                <a:ea typeface="Arial" charset="0"/>
                <a:cs typeface="+mn-cs"/>
              </a:defRPr>
            </a:lvl4pPr>
            <a:lvl5pPr marL="1390650" indent="-171450" algn="l" rtl="0" eaLnBrk="0" fontAlgn="base" hangingPunct="0">
              <a:spcBef>
                <a:spcPct val="25000"/>
              </a:spcBef>
              <a:spcAft>
                <a:spcPct val="0"/>
              </a:spcAft>
              <a:buClr>
                <a:srgbClr val="887E6E"/>
              </a:buClr>
              <a:buFont typeface="Arial" panose="020B0604020202020204" pitchFamily="34" charset="0"/>
              <a:buChar char="–"/>
              <a:defRPr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1800" dirty="0" smtClean="0"/>
              <a:t>For example, when creating the stakeholder map (pictured), a project team </a:t>
            </a:r>
            <a:r>
              <a:rPr lang="en-US" sz="1800" dirty="0" err="1" smtClean="0"/>
              <a:t>recognised</a:t>
            </a:r>
            <a:r>
              <a:rPr lang="en-US" sz="1800" dirty="0" smtClean="0"/>
              <a:t> that to be successful the team needed to:</a:t>
            </a:r>
          </a:p>
          <a:p>
            <a:pPr marL="365125" lvl="1" indent="-285750">
              <a:buFont typeface="Arial" panose="020B0604020202020204" pitchFamily="34" charset="0"/>
              <a:buChar char="•"/>
              <a:defRPr/>
            </a:pPr>
            <a:r>
              <a:rPr lang="en-US" sz="1800" dirty="0" smtClean="0"/>
              <a:t>talk to government officials</a:t>
            </a:r>
          </a:p>
          <a:p>
            <a:pPr marL="365125" lvl="1" indent="-285750">
              <a:buFont typeface="Arial" panose="020B0604020202020204" pitchFamily="34" charset="0"/>
              <a:buChar char="•"/>
              <a:defRPr/>
            </a:pPr>
            <a:r>
              <a:rPr lang="en-US" sz="1800" dirty="0" smtClean="0"/>
              <a:t>Meet face-to-face with village chiefs </a:t>
            </a:r>
          </a:p>
          <a:p>
            <a:pPr marL="365125" lvl="1" indent="-285750">
              <a:buFont typeface="Arial" panose="020B0604020202020204" pitchFamily="34" charset="0"/>
              <a:buChar char="•"/>
              <a:defRPr/>
            </a:pPr>
            <a:r>
              <a:rPr lang="en-US" sz="1800" dirty="0" smtClean="0"/>
              <a:t>get approval to carry out the project. </a:t>
            </a:r>
          </a:p>
          <a:p>
            <a:pPr marL="352425" lvl="1" indent="-273050">
              <a:defRPr/>
            </a:pPr>
            <a:endParaRPr lang="en-US" sz="1800" dirty="0" smtClean="0"/>
          </a:p>
          <a:p>
            <a:pPr marL="0" lvl="1" indent="0">
              <a:buFont typeface="Arial" panose="020B0604020202020204" pitchFamily="34" charset="0"/>
              <a:buNone/>
              <a:defRPr/>
            </a:pPr>
            <a:r>
              <a:rPr lang="en-US" sz="1800" dirty="0" smtClean="0"/>
              <a:t>This needed to happen before talking to the rest of the community. </a:t>
            </a:r>
          </a:p>
          <a:p>
            <a:pPr marL="0" lvl="1" indent="0">
              <a:buFont typeface="Arial" panose="020B0604020202020204" pitchFamily="34" charset="0"/>
              <a:buNone/>
              <a:defRPr/>
            </a:pPr>
            <a:endParaRPr lang="en-US" sz="1800" dirty="0">
              <a:ea typeface="MS PGothic" charset="0"/>
            </a:endParaRPr>
          </a:p>
          <a:p>
            <a:pPr marL="0" lvl="1" indent="0">
              <a:buFont typeface="Arial" panose="020B0604020202020204" pitchFamily="34" charset="0"/>
              <a:buNone/>
              <a:defRPr/>
            </a:pPr>
            <a:r>
              <a:rPr lang="en-US" sz="1800" dirty="0" smtClean="0">
                <a:ea typeface="MS PGothic" charset="0"/>
              </a:rPr>
              <a:t>Other examples: saying a blessing or prayer; ceremonies; gender roles.</a:t>
            </a:r>
            <a:endParaRPr lang="en-US" sz="1800" dirty="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23850" y="333375"/>
            <a:ext cx="8229600" cy="922338"/>
          </a:xfrm>
        </p:spPr>
        <p:txBody>
          <a:bodyPr/>
          <a:lstStyle/>
          <a:p>
            <a:r>
              <a:rPr lang="en-US">
                <a:latin typeface="Arial" charset="0"/>
                <a:ea typeface="MS PGothic" charset="0"/>
              </a:rPr>
              <a:t>Activity: Thinking about your engagement and communication styles</a:t>
            </a:r>
          </a:p>
        </p:txBody>
      </p:sp>
      <p:sp>
        <p:nvSpPr>
          <p:cNvPr id="31746" name="Content Placeholder 2"/>
          <p:cNvSpPr>
            <a:spLocks noGrp="1"/>
          </p:cNvSpPr>
          <p:nvPr>
            <p:ph idx="1"/>
          </p:nvPr>
        </p:nvSpPr>
        <p:spPr>
          <a:xfrm>
            <a:off x="468313" y="1773238"/>
            <a:ext cx="8229600" cy="796925"/>
          </a:xfrm>
        </p:spPr>
        <p:txBody>
          <a:bodyPr/>
          <a:lstStyle/>
          <a:p>
            <a:pPr marL="0" indent="0">
              <a:buFontTx/>
              <a:buNone/>
            </a:pPr>
            <a:r>
              <a:rPr lang="en-US">
                <a:latin typeface="Arial" charset="0"/>
                <a:ea typeface="MS PGothic" charset="0"/>
              </a:rPr>
              <a:t>Using your stakeholder map:</a:t>
            </a:r>
          </a:p>
        </p:txBody>
      </p:sp>
      <p:pic>
        <p:nvPicPr>
          <p:cNvPr id="3174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492375"/>
            <a:ext cx="48593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7"/>
          <p:cNvSpPr txBox="1">
            <a:spLocks noChangeArrowheads="1"/>
          </p:cNvSpPr>
          <p:nvPr/>
        </p:nvSpPr>
        <p:spPr bwMode="auto">
          <a:xfrm>
            <a:off x="395288" y="2492375"/>
            <a:ext cx="3479800" cy="3570288"/>
          </a:xfrm>
          <a:prstGeom prst="rect">
            <a:avLst/>
          </a:prstGeom>
          <a:noFill/>
          <a:ln>
            <a:noFill/>
          </a:ln>
          <a:extLst/>
        </p:spPr>
        <p:txBody>
          <a:bodyPr>
            <a:spAutoFit/>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pPr marL="342900" indent="-342900">
              <a:buFont typeface="+mj-lt"/>
              <a:buAutoNum type="arabicPeriod"/>
              <a:defRPr/>
            </a:pPr>
            <a:r>
              <a:rPr lang="en-US" sz="1800" dirty="0" smtClean="0">
                <a:solidFill>
                  <a:schemeClr val="tx1"/>
                </a:solidFill>
              </a:rPr>
              <a:t>Draw a thick line to represent strong engagement/regular communication; a thin line where you communicate less often and less openly. </a:t>
            </a:r>
          </a:p>
          <a:p>
            <a:pPr marL="342900" indent="-342900">
              <a:buFont typeface="+mj-lt"/>
              <a:buAutoNum type="arabicPeriod"/>
              <a:defRPr/>
            </a:pPr>
            <a:r>
              <a:rPr lang="en-US" sz="1800" dirty="0" smtClean="0">
                <a:solidFill>
                  <a:schemeClr val="tx1"/>
                </a:solidFill>
              </a:rPr>
              <a:t>Think about communication styles and needs.</a:t>
            </a:r>
          </a:p>
          <a:p>
            <a:pPr marL="342900" indent="-342900">
              <a:buFont typeface="+mj-lt"/>
              <a:buAutoNum type="arabicPeriod"/>
              <a:defRPr/>
            </a:pPr>
            <a:r>
              <a:rPr lang="en-US" sz="1800" dirty="0" smtClean="0">
                <a:solidFill>
                  <a:schemeClr val="tx1"/>
                </a:solidFill>
              </a:rPr>
              <a:t>Think about the balance of expertise.</a:t>
            </a:r>
          </a:p>
          <a:p>
            <a:pPr marL="342900" indent="-342900">
              <a:buFont typeface="+mj-lt"/>
              <a:buAutoNum type="arabicPeriod"/>
              <a:defRPr/>
            </a:pPr>
            <a:endParaRPr lang="en-US" sz="1800" dirty="0" smtClean="0">
              <a:solidFill>
                <a:schemeClr val="tx1"/>
              </a:solidFill>
            </a:endParaRPr>
          </a:p>
          <a:p>
            <a:pPr>
              <a:defRPr/>
            </a:pPr>
            <a:endParaRPr lang="en-US" sz="1800" dirty="0" smtClean="0">
              <a:solidFill>
                <a:schemeClr val="tx1"/>
              </a:solidFill>
            </a:endParaRPr>
          </a:p>
          <a:p>
            <a:pPr>
              <a:defRPr/>
            </a:pPr>
            <a:endParaRPr lang="en-US"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615735" cy="641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8"/>
          <p:cNvSpPr>
            <a:spLocks noChangeArrowheads="1"/>
          </p:cNvSpPr>
          <p:nvPr/>
        </p:nvSpPr>
        <p:spPr bwMode="auto">
          <a:xfrm>
            <a:off x="4763" y="3667125"/>
            <a:ext cx="9139237" cy="2714625"/>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32772" name="Title 1"/>
          <p:cNvSpPr>
            <a:spLocks noGrp="1"/>
          </p:cNvSpPr>
          <p:nvPr>
            <p:ph type="title"/>
          </p:nvPr>
        </p:nvSpPr>
        <p:spPr>
          <a:xfrm>
            <a:off x="608013" y="2239963"/>
            <a:ext cx="7886700" cy="2852737"/>
          </a:xfrm>
        </p:spPr>
        <p:txBody>
          <a:bodyPr/>
          <a:lstStyle/>
          <a:p>
            <a:pPr>
              <a:defRPr/>
            </a:pPr>
            <a:r>
              <a:rPr lang="en-US" dirty="0">
                <a:solidFill>
                  <a:schemeClr val="accent5">
                    <a:lumMod val="50000"/>
                  </a:schemeClr>
                </a:solidFill>
                <a:ea typeface="MS PGothic" charset="0"/>
              </a:rPr>
              <a:t>Module 5</a:t>
            </a:r>
          </a:p>
        </p:txBody>
      </p:sp>
      <p:sp>
        <p:nvSpPr>
          <p:cNvPr id="2" name="Text Placeholder 2"/>
          <p:cNvSpPr>
            <a:spLocks noGrp="1"/>
          </p:cNvSpPr>
          <p:nvPr>
            <p:ph type="body" idx="1"/>
          </p:nvPr>
        </p:nvSpPr>
        <p:spPr>
          <a:xfrm>
            <a:off x="608013" y="5119688"/>
            <a:ext cx="7886700" cy="1500187"/>
          </a:xfrm>
        </p:spPr>
        <p:txBody>
          <a:bodyPr/>
          <a:lstStyle/>
          <a:p>
            <a:r>
              <a:rPr lang="en-US">
                <a:solidFill>
                  <a:srgbClr val="364226"/>
                </a:solidFill>
                <a:latin typeface="Arial" charset="0"/>
                <a:ea typeface="MS PGothic" charset="0"/>
              </a:rPr>
              <a:t>Doing the right thing by people involved with the project (ethics)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23850" y="549275"/>
            <a:ext cx="8229600" cy="922338"/>
          </a:xfrm>
        </p:spPr>
        <p:txBody>
          <a:bodyPr/>
          <a:lstStyle/>
          <a:p>
            <a:r>
              <a:rPr lang="en-US">
                <a:latin typeface="Arial" charset="0"/>
                <a:ea typeface="MS PGothic" charset="0"/>
              </a:rPr>
              <a:t>Considering the risks</a:t>
            </a:r>
          </a:p>
        </p:txBody>
      </p:sp>
      <p:sp>
        <p:nvSpPr>
          <p:cNvPr id="33794" name="Content Placeholder 2"/>
          <p:cNvSpPr>
            <a:spLocks noGrp="1"/>
          </p:cNvSpPr>
          <p:nvPr>
            <p:ph idx="1"/>
          </p:nvPr>
        </p:nvSpPr>
        <p:spPr>
          <a:xfrm>
            <a:off x="379413" y="1844675"/>
            <a:ext cx="8229600" cy="4073525"/>
          </a:xfrm>
        </p:spPr>
        <p:txBody>
          <a:bodyPr/>
          <a:lstStyle/>
          <a:p>
            <a:r>
              <a:rPr lang="en-US" sz="2400">
                <a:latin typeface="Arial" charset="0"/>
                <a:ea typeface="MS PGothic" charset="0"/>
              </a:rPr>
              <a:t>Minimising the risks.</a:t>
            </a:r>
          </a:p>
          <a:p>
            <a:r>
              <a:rPr lang="en-US" sz="2400">
                <a:latin typeface="Arial" charset="0"/>
                <a:ea typeface="MS PGothic" charset="0"/>
              </a:rPr>
              <a:t>Explaining the project, seeking permission (‘informed consent’).</a:t>
            </a:r>
          </a:p>
          <a:p>
            <a:r>
              <a:rPr lang="en-US" sz="2400">
                <a:latin typeface="Arial" charset="0"/>
                <a:ea typeface="MS PGothic" charset="0"/>
              </a:rPr>
              <a:t>How people are presented to others (‘representation’).</a:t>
            </a:r>
          </a:p>
          <a:p>
            <a:r>
              <a:rPr lang="en-US" sz="2400">
                <a:latin typeface="Arial" charset="0"/>
                <a:ea typeface="MS PGothic" charset="0"/>
              </a:rPr>
              <a:t>Children and young people</a:t>
            </a:r>
          </a:p>
          <a:p>
            <a:r>
              <a:rPr lang="en-US" sz="2400">
                <a:latin typeface="Arial" charset="0"/>
                <a:ea typeface="MS PGothic" charset="0"/>
              </a:rPr>
              <a:t>Harm and offence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23850" y="549275"/>
            <a:ext cx="8229600" cy="922338"/>
          </a:xfrm>
        </p:spPr>
        <p:txBody>
          <a:bodyPr/>
          <a:lstStyle/>
          <a:p>
            <a:r>
              <a:rPr lang="en-US">
                <a:latin typeface="Arial" charset="0"/>
                <a:ea typeface="MS PGothic" charset="0"/>
              </a:rPr>
              <a:t>Activity 1: Examples of ethical risks</a:t>
            </a:r>
          </a:p>
        </p:txBody>
      </p:sp>
      <p:sp>
        <p:nvSpPr>
          <p:cNvPr id="57350" name="TextBox 1"/>
          <p:cNvSpPr txBox="1">
            <a:spLocks noChangeArrowheads="1"/>
          </p:cNvSpPr>
          <p:nvPr/>
        </p:nvSpPr>
        <p:spPr bwMode="auto">
          <a:xfrm>
            <a:off x="755650" y="2205038"/>
            <a:ext cx="2879725" cy="2832100"/>
          </a:xfrm>
          <a:prstGeom prst="rect">
            <a:avLst/>
          </a:prstGeom>
          <a:noFill/>
          <a:ln>
            <a:noFill/>
          </a:ln>
          <a:extLst/>
        </p:spPr>
        <p:txBody>
          <a:bodyPr>
            <a:spAutoFit/>
          </a:bodyPr>
          <a:lstStyle>
            <a:lvl1pPr marL="342900" indent="-342900">
              <a:defRPr sz="1000">
                <a:solidFill>
                  <a:schemeClr val="bg1"/>
                </a:solidFill>
                <a:latin typeface="Arial" panose="020B0604020202020204" pitchFamily="34" charset="0"/>
                <a:ea typeface="MS PGothic" panose="020B0600070205080204" pitchFamily="34" charset="-128"/>
              </a:defRPr>
            </a:lvl1pPr>
            <a:lvl2pPr marL="800100" indent="-342900">
              <a:defRPr sz="1000">
                <a:solidFill>
                  <a:schemeClr val="bg1"/>
                </a:solidFill>
                <a:latin typeface="Arial" panose="020B0604020202020204" pitchFamily="34" charset="0"/>
                <a:ea typeface="MS PGothic" panose="020B0600070205080204" pitchFamily="34" charset="-128"/>
              </a:defRPr>
            </a:lvl2pPr>
            <a:lvl3pPr marL="1143000" indent="-228600">
              <a:defRPr sz="1000">
                <a:solidFill>
                  <a:schemeClr val="bg1"/>
                </a:solidFill>
                <a:latin typeface="Arial" panose="020B0604020202020204" pitchFamily="34" charset="0"/>
                <a:ea typeface="MS PGothic" panose="020B0600070205080204" pitchFamily="34" charset="-128"/>
              </a:defRPr>
            </a:lvl3pPr>
            <a:lvl4pPr marL="1600200" indent="-228600">
              <a:defRPr sz="1000">
                <a:solidFill>
                  <a:schemeClr val="bg1"/>
                </a:solidFill>
                <a:latin typeface="Arial" panose="020B0604020202020204" pitchFamily="34" charset="0"/>
                <a:ea typeface="MS PGothic" panose="020B0600070205080204" pitchFamily="34" charset="-128"/>
              </a:defRPr>
            </a:lvl4pPr>
            <a:lvl5pPr marL="2057400" indent="-228600">
              <a:defRPr sz="1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bg1"/>
                </a:solidFill>
                <a:latin typeface="Arial" panose="020B0604020202020204" pitchFamily="34" charset="0"/>
                <a:ea typeface="MS PGothic" panose="020B0600070205080204" pitchFamily="34" charset="-128"/>
              </a:defRPr>
            </a:lvl9pPr>
          </a:lstStyle>
          <a:p>
            <a:pPr marL="0" indent="0">
              <a:defRPr/>
            </a:pPr>
            <a:r>
              <a:rPr lang="en-US" sz="2000" dirty="0" smtClean="0">
                <a:solidFill>
                  <a:srgbClr val="000000"/>
                </a:solidFill>
                <a:cs typeface="+mn-cs"/>
              </a:rPr>
              <a:t>Read the examples:</a:t>
            </a:r>
          </a:p>
          <a:p>
            <a:pPr>
              <a:buFont typeface="Arial" panose="020B0604020202020204" pitchFamily="34" charset="0"/>
              <a:buChar char="•"/>
              <a:defRPr/>
            </a:pPr>
            <a:r>
              <a:rPr lang="en-US" sz="2000" dirty="0" smtClean="0">
                <a:solidFill>
                  <a:srgbClr val="000000"/>
                </a:solidFill>
                <a:cs typeface="+mn-cs"/>
              </a:rPr>
              <a:t>What is the ethical issue?</a:t>
            </a:r>
          </a:p>
          <a:p>
            <a:pPr>
              <a:buFont typeface="Arial" panose="020B0604020202020204" pitchFamily="34" charset="0"/>
              <a:buChar char="•"/>
              <a:defRPr/>
            </a:pPr>
            <a:r>
              <a:rPr lang="en-US" sz="2000" dirty="0" smtClean="0">
                <a:solidFill>
                  <a:srgbClr val="000000"/>
                </a:solidFill>
                <a:cs typeface="+mn-cs"/>
              </a:rPr>
              <a:t>What went wrong?</a:t>
            </a:r>
          </a:p>
          <a:p>
            <a:pPr>
              <a:buFont typeface="Arial" panose="020B0604020202020204" pitchFamily="34" charset="0"/>
              <a:buChar char="•"/>
              <a:defRPr/>
            </a:pPr>
            <a:r>
              <a:rPr lang="en-US" sz="2000" dirty="0" smtClean="0">
                <a:solidFill>
                  <a:srgbClr val="000000"/>
                </a:solidFill>
                <a:cs typeface="+mn-cs"/>
              </a:rPr>
              <a:t>Could it have been prevented?</a:t>
            </a:r>
          </a:p>
          <a:p>
            <a:pPr>
              <a:buFont typeface="Arial" panose="020B0604020202020204" pitchFamily="34" charset="0"/>
              <a:buChar char="•"/>
              <a:defRPr/>
            </a:pPr>
            <a:r>
              <a:rPr lang="en-US" sz="2000" dirty="0" smtClean="0">
                <a:solidFill>
                  <a:srgbClr val="000000"/>
                </a:solidFill>
                <a:cs typeface="+mn-cs"/>
              </a:rPr>
              <a:t>What should happen next?</a:t>
            </a:r>
          </a:p>
          <a:p>
            <a:pPr lvl="1">
              <a:buFont typeface="Arial" panose="020B0604020202020204" pitchFamily="34" charset="0"/>
              <a:buAutoNum type="arabicPeriod"/>
              <a:defRPr/>
            </a:pPr>
            <a:endParaRPr lang="en-US" sz="1800" dirty="0" smtClean="0">
              <a:solidFill>
                <a:srgbClr val="000000"/>
              </a:solidFill>
              <a:cs typeface="+mn-cs"/>
            </a:endParaRPr>
          </a:p>
        </p:txBody>
      </p:sp>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1650" y="1700213"/>
            <a:ext cx="36242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23850" y="260350"/>
            <a:ext cx="8229600" cy="922338"/>
          </a:xfrm>
        </p:spPr>
        <p:txBody>
          <a:bodyPr/>
          <a:lstStyle/>
          <a:p>
            <a:r>
              <a:rPr lang="en-US">
                <a:latin typeface="Arial" charset="0"/>
                <a:ea typeface="MS PGothic" charset="0"/>
              </a:rPr>
              <a:t>Activity 2: Considering your own project’s ethical risks</a:t>
            </a:r>
          </a:p>
        </p:txBody>
      </p:sp>
      <p:sp>
        <p:nvSpPr>
          <p:cNvPr id="35842" name="Date Placeholder 3"/>
          <p:cNvSpPr>
            <a:spLocks noGrp="1"/>
          </p:cNvSpPr>
          <p:nvPr>
            <p:ph type="dt" sz="quarter" idx="4294967295"/>
          </p:nvPr>
        </p:nvSpPr>
        <p:spPr bwMode="auto">
          <a:xfrm>
            <a:off x="444500" y="6565900"/>
            <a:ext cx="21336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AU"/>
              <a:t>RMIT University</a:t>
            </a:r>
          </a:p>
        </p:txBody>
      </p:sp>
      <p:sp>
        <p:nvSpPr>
          <p:cNvPr id="35843" name="Footer Placeholder 4"/>
          <p:cNvSpPr>
            <a:spLocks noGrp="1"/>
          </p:cNvSpPr>
          <p:nvPr>
            <p:ph type="ftr" sz="quarter" idx="4294967295"/>
          </p:nvPr>
        </p:nvSpPr>
        <p:spPr bwMode="auto">
          <a:xfrm>
            <a:off x="2611438" y="6575425"/>
            <a:ext cx="3832225"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AU"/>
              <a:t>School of Media &amp; Communication</a:t>
            </a:r>
          </a:p>
        </p:txBody>
      </p:sp>
      <p:sp>
        <p:nvSpPr>
          <p:cNvPr id="35844" name="Slide Number Placeholder 5"/>
          <p:cNvSpPr>
            <a:spLocks noGrp="1"/>
          </p:cNvSpPr>
          <p:nvPr>
            <p:ph type="sldNum" sz="quarter" idx="4294967295"/>
          </p:nvPr>
        </p:nvSpPr>
        <p:spPr bwMode="auto">
          <a:xfrm>
            <a:off x="6523038" y="6578600"/>
            <a:ext cx="21336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fld id="{2C06200D-9855-6C47-9F8D-8C325851F972}" type="slidenum">
              <a:rPr lang="en-AU" sz="1100"/>
              <a:pPr/>
              <a:t>29</a:t>
            </a:fld>
            <a:endParaRPr lang="en-AU" sz="1100"/>
          </a:p>
        </p:txBody>
      </p:sp>
      <p:sp>
        <p:nvSpPr>
          <p:cNvPr id="35845" name="TextBox 1"/>
          <p:cNvSpPr txBox="1">
            <a:spLocks noChangeArrowheads="1"/>
          </p:cNvSpPr>
          <p:nvPr/>
        </p:nvSpPr>
        <p:spPr bwMode="auto">
          <a:xfrm>
            <a:off x="1042988" y="1700213"/>
            <a:ext cx="7200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pPr>
              <a:buFont typeface="Arial" charset="0"/>
              <a:buAutoNum type="arabicPeriod"/>
            </a:pPr>
            <a:r>
              <a:rPr lang="en-US" sz="2000">
                <a:solidFill>
                  <a:srgbClr val="000000"/>
                </a:solidFill>
              </a:rPr>
              <a:t>Look at your stakeholder map.</a:t>
            </a:r>
          </a:p>
          <a:p>
            <a:pPr>
              <a:buFont typeface="Arial" charset="0"/>
              <a:buAutoNum type="arabicPeriod"/>
            </a:pPr>
            <a:r>
              <a:rPr lang="en-US" sz="2000">
                <a:solidFill>
                  <a:srgbClr val="000000"/>
                </a:solidFill>
              </a:rPr>
              <a:t>Think about, </a:t>
            </a:r>
            <a:r>
              <a:rPr lang="en-US" sz="2000" i="1">
                <a:solidFill>
                  <a:srgbClr val="000000"/>
                </a:solidFill>
              </a:rPr>
              <a:t>What are our ethical risks?</a:t>
            </a:r>
          </a:p>
          <a:p>
            <a:pPr>
              <a:buFont typeface="Arial" charset="0"/>
              <a:buAutoNum type="arabicPeriod"/>
            </a:pPr>
            <a:r>
              <a:rPr lang="en-US" sz="2000">
                <a:solidFill>
                  <a:srgbClr val="000000"/>
                </a:solidFill>
              </a:rPr>
              <a:t>How can we prevent these?</a:t>
            </a:r>
          </a:p>
        </p:txBody>
      </p:sp>
      <p:pic>
        <p:nvPicPr>
          <p:cNvPr id="35846" name="Picture 1"/>
          <p:cNvPicPr>
            <a:picLocks noChangeAspect="1"/>
          </p:cNvPicPr>
          <p:nvPr/>
        </p:nvPicPr>
        <p:blipFill>
          <a:blip r:embed="rId2">
            <a:extLst>
              <a:ext uri="{28A0092B-C50C-407E-A947-70E740481C1C}">
                <a14:useLocalDpi xmlns:a14="http://schemas.microsoft.com/office/drawing/2010/main" val="0"/>
              </a:ext>
            </a:extLst>
          </a:blip>
          <a:srcRect b="27084"/>
          <a:stretch>
            <a:fillRect/>
          </a:stretch>
        </p:blipFill>
        <p:spPr bwMode="auto">
          <a:xfrm>
            <a:off x="1258888" y="2708275"/>
            <a:ext cx="654685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323850" y="549275"/>
            <a:ext cx="8229600" cy="922338"/>
          </a:xfrm>
        </p:spPr>
        <p:txBody>
          <a:bodyPr/>
          <a:lstStyle/>
          <a:p>
            <a:pPr eaLnBrk="1" hangingPunct="1"/>
            <a:r>
              <a:rPr lang="en-AU">
                <a:latin typeface="Arial" charset="0"/>
                <a:ea typeface="MS PGothic" charset="0"/>
              </a:rPr>
              <a:t>Workshop schedule</a:t>
            </a:r>
          </a:p>
        </p:txBody>
      </p:sp>
      <p:graphicFrame>
        <p:nvGraphicFramePr>
          <p:cNvPr id="2" name="Table 1"/>
          <p:cNvGraphicFramePr>
            <a:graphicFrameLocks noGrp="1"/>
          </p:cNvGraphicFramePr>
          <p:nvPr/>
        </p:nvGraphicFramePr>
        <p:xfrm>
          <a:off x="900113" y="1628775"/>
          <a:ext cx="7343775" cy="4584698"/>
        </p:xfrm>
        <a:graphic>
          <a:graphicData uri="http://schemas.openxmlformats.org/drawingml/2006/table">
            <a:tbl>
              <a:tblPr firstRow="1">
                <a:tableStyleId>{72833802-FEF1-4C79-8D5D-14CF1EAF98D9}</a:tableStyleId>
              </a:tblPr>
              <a:tblGrid>
                <a:gridCol w="1230589"/>
                <a:gridCol w="6113186"/>
              </a:tblGrid>
              <a:tr h="32152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Time</a:t>
                      </a:r>
                      <a:endParaRPr kumimoji="0" lang="en-US" sz="1700" b="1"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Activity</a:t>
                      </a:r>
                      <a:endParaRPr kumimoji="0" lang="en-US" sz="1700" b="1"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Day 1</a:t>
                      </a:r>
                      <a:endParaRPr kumimoji="0" lang="en-US" sz="1700" b="1"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hMerge="1">
                  <a:txBody>
                    <a:bodyPr/>
                    <a:lstStyle/>
                    <a:p>
                      <a:endParaRPr lang="en-US"/>
                    </a:p>
                  </a:txBody>
                  <a:tcPr/>
                </a:tc>
              </a:tr>
              <a:tr h="32152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9:</a:t>
                      </a:r>
                      <a:r>
                        <a:rPr kumimoji="0" lang="en-US" sz="1700" u="none" strike="noStrike" cap="none" normalizeH="0" baseline="0" dirty="0" smtClean="0">
                          <a:ln>
                            <a:noFill/>
                          </a:ln>
                          <a:effectLst/>
                        </a:rPr>
                        <a:t>00</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Welcome and introduction</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643059">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Module 1: Understanding the role of evaluation and learning in innovation</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a:txBody>
                    <a:bodyPr/>
                    <a:lstStyle/>
                    <a:p>
                      <a:endParaRPr lang="en-AU" sz="1700" dirty="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Module 2: Defining your idea</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a:txBody>
                    <a:bodyPr/>
                    <a:lstStyle/>
                    <a:p>
                      <a:r>
                        <a:rPr lang="en-AU" sz="1700" dirty="0" smtClean="0"/>
                        <a:t>11:05</a:t>
                      </a:r>
                      <a:endParaRPr lang="en-AU" sz="1700" dirty="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Morning tea</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a:txBody>
                    <a:bodyPr/>
                    <a:lstStyle/>
                    <a:p>
                      <a:endParaRPr lang="en-AU" sz="1700" dirty="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Module 3: Engaging with stakeholders</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a:txBody>
                    <a:bodyPr/>
                    <a:lstStyle/>
                    <a:p>
                      <a:r>
                        <a:rPr lang="en-AU" sz="1700" dirty="0" smtClean="0"/>
                        <a:t>12:45</a:t>
                      </a:r>
                      <a:endParaRPr lang="en-AU" sz="1700" dirty="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Lunch</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404820">
                <a:tc>
                  <a:txBody>
                    <a:bodyPr/>
                    <a:lstStyle/>
                    <a:p>
                      <a:endParaRPr lang="en-AU" sz="1700" dirty="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Module 4: Stakeholder participation and communication</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a:txBody>
                    <a:bodyPr/>
                    <a:lstStyle/>
                    <a:p>
                      <a:r>
                        <a:rPr lang="en-AU" sz="1700" dirty="0" smtClean="0"/>
                        <a:t>3:05</a:t>
                      </a:r>
                      <a:endParaRPr lang="en-AU" sz="1700" dirty="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Afternoon tea</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a:txBody>
                    <a:bodyPr/>
                    <a:lstStyle/>
                    <a:p>
                      <a:endParaRPr lang="en-AU" sz="1700" dirty="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Module 5: Ethics</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a:txBody>
                    <a:bodyPr/>
                    <a:lstStyle/>
                    <a:p>
                      <a:endParaRPr lang="en-AU" sz="170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Brief recap and wrap up the day</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r h="321529">
                <a:tc>
                  <a:txBody>
                    <a:bodyPr/>
                    <a:lstStyle/>
                    <a:p>
                      <a:r>
                        <a:rPr lang="en-AU" sz="1700" dirty="0" smtClean="0"/>
                        <a:t>5:00</a:t>
                      </a:r>
                      <a:endParaRPr lang="en-AU" sz="1700" dirty="0">
                        <a:latin typeface="+mn-lt"/>
                      </a:endParaRPr>
                    </a:p>
                  </a:txBody>
                  <a:tcPr marL="74936" marR="74936" marT="0" marB="0" horzOverflow="overflow">
                    <a:lnL w="12700" cap="flat" cmpd="sng" algn="ctr">
                      <a:solidFill>
                        <a:srgbClr val="4CBFE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700" u="none" strike="noStrike" cap="none" normalizeH="0" baseline="0" dirty="0">
                          <a:ln>
                            <a:noFill/>
                          </a:ln>
                          <a:effectLst/>
                        </a:rPr>
                        <a:t>Finish Day 1</a:t>
                      </a:r>
                      <a:endParaRPr kumimoji="0" lang="en-US" sz="1700" b="0" i="0" u="none" strike="noStrike" cap="none" normalizeH="0" baseline="0" dirty="0">
                        <a:ln>
                          <a:noFill/>
                        </a:ln>
                        <a:solidFill>
                          <a:srgbClr val="000000"/>
                        </a:solidFill>
                        <a:effectLst/>
                        <a:latin typeface="+mn-lt"/>
                        <a:ea typeface="MS PGothic" charset="0"/>
                        <a:cs typeface="MS PGothic" charset="0"/>
                      </a:endParaRPr>
                    </a:p>
                  </a:txBody>
                  <a:tcPr marL="74936" marR="74936" marT="0" marB="0" horzOverflow="overflow">
                    <a:lnL w="12700" cap="flat" cmpd="sng" algn="ctr">
                      <a:noFill/>
                      <a:prstDash val="solid"/>
                      <a:round/>
                      <a:headEnd type="none" w="med" len="med"/>
                      <a:tailEnd type="none" w="med" len="med"/>
                    </a:lnL>
                    <a:lnR w="12700" cap="flat" cmpd="sng" algn="ctr">
                      <a:solidFill>
                        <a:srgbClr val="4CBFEE"/>
                      </a:solidFill>
                      <a:prstDash val="solid"/>
                      <a:round/>
                      <a:headEnd type="none" w="med" len="med"/>
                      <a:tailEnd type="none" w="med" len="med"/>
                    </a:lnR>
                    <a:lnT w="12700" cap="flat" cmpd="sng" algn="ctr">
                      <a:solidFill>
                        <a:srgbClr val="4CBFEE"/>
                      </a:solidFill>
                      <a:prstDash val="solid"/>
                      <a:round/>
                      <a:headEnd type="none" w="med" len="med"/>
                      <a:tailEnd type="none" w="med" len="med"/>
                    </a:lnT>
                    <a:lnB w="12700" cap="flat" cmpd="sng" algn="ctr">
                      <a:solidFill>
                        <a:srgbClr val="4CBFEE"/>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6"/>
          <p:cNvSpPr>
            <a:spLocks noGrp="1"/>
          </p:cNvSpPr>
          <p:nvPr>
            <p:ph type="ctrTitle"/>
          </p:nvPr>
        </p:nvSpPr>
        <p:spPr>
          <a:xfrm>
            <a:off x="390525" y="3429000"/>
            <a:ext cx="6553200" cy="1295400"/>
          </a:xfrm>
        </p:spPr>
        <p:txBody>
          <a:bodyPr/>
          <a:lstStyle/>
          <a:p>
            <a:r>
              <a:rPr lang="en-US" sz="4000" b="1">
                <a:latin typeface="Arial" charset="0"/>
                <a:ea typeface="MS PGothic" charset="0"/>
              </a:rPr>
              <a:t>Day 2: Welcome back</a:t>
            </a:r>
          </a:p>
        </p:txBody>
      </p:sp>
      <p:sp>
        <p:nvSpPr>
          <p:cNvPr id="36866" name="Slide Number Placeholder 5"/>
          <p:cNvSpPr>
            <a:spLocks noGrp="1"/>
          </p:cNvSpPr>
          <p:nvPr>
            <p:ph type="sldNum" sz="quarter" idx="4294967295"/>
          </p:nvPr>
        </p:nvSpPr>
        <p:spPr bwMode="auto">
          <a:xfrm>
            <a:off x="7010400" y="6578600"/>
            <a:ext cx="21336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fld id="{E061D431-3B9B-2547-9461-F5DE5F101FB0}" type="slidenum">
              <a:rPr lang="en-AU" sz="1100"/>
              <a:pPr/>
              <a:t>30</a:t>
            </a:fld>
            <a:endParaRPr lang="en-AU" sz="110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23850" y="549275"/>
            <a:ext cx="8229600" cy="922338"/>
          </a:xfrm>
        </p:spPr>
        <p:txBody>
          <a:bodyPr/>
          <a:lstStyle/>
          <a:p>
            <a:r>
              <a:rPr lang="en-US">
                <a:latin typeface="Arial" charset="0"/>
                <a:ea typeface="MS PGothic" charset="0"/>
              </a:rPr>
              <a:t>Recap of part 1</a:t>
            </a:r>
          </a:p>
        </p:txBody>
      </p:sp>
      <p:sp>
        <p:nvSpPr>
          <p:cNvPr id="51202" name="Content Placeholder 2"/>
          <p:cNvSpPr>
            <a:spLocks noGrp="1"/>
          </p:cNvSpPr>
          <p:nvPr>
            <p:ph idx="1"/>
          </p:nvPr>
        </p:nvSpPr>
        <p:spPr>
          <a:xfrm>
            <a:off x="381000" y="1989138"/>
            <a:ext cx="8294688" cy="4176712"/>
          </a:xfrm>
        </p:spPr>
        <p:txBody>
          <a:bodyPr/>
          <a:lstStyle/>
          <a:p>
            <a:pPr>
              <a:defRPr/>
            </a:pPr>
            <a:r>
              <a:rPr lang="en-US" altLang="ja-JP" sz="2400" dirty="0" smtClean="0"/>
              <a:t>Evaluation is not just for the funders. </a:t>
            </a:r>
          </a:p>
          <a:p>
            <a:pPr>
              <a:defRPr/>
            </a:pPr>
            <a:r>
              <a:rPr lang="en-US" sz="2400" dirty="0" smtClean="0"/>
              <a:t>Good evaluation supports learning. </a:t>
            </a:r>
          </a:p>
          <a:p>
            <a:pPr>
              <a:defRPr/>
            </a:pPr>
            <a:r>
              <a:rPr lang="en-US" sz="2400" dirty="0" smtClean="0"/>
              <a:t>In order to learn, evaluations need to be planned from the beginning.</a:t>
            </a:r>
          </a:p>
          <a:p>
            <a:pPr>
              <a:defRPr/>
            </a:pPr>
            <a:r>
              <a:rPr lang="en-US" sz="2400" dirty="0" smtClean="0"/>
              <a:t>Part 1 was mainly about getting a clearer picture of the design.</a:t>
            </a:r>
          </a:p>
          <a:p>
            <a:pPr marL="0" indent="0">
              <a:buFontTx/>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23850" y="404813"/>
            <a:ext cx="8229600" cy="922337"/>
          </a:xfrm>
        </p:spPr>
        <p:txBody>
          <a:bodyPr/>
          <a:lstStyle/>
          <a:p>
            <a:r>
              <a:rPr lang="en-US">
                <a:latin typeface="Arial" charset="0"/>
                <a:ea typeface="MS PGothic" charset="0"/>
              </a:rPr>
              <a:t>Introduction to part 2: Developing an evaluation plan</a:t>
            </a:r>
          </a:p>
        </p:txBody>
      </p:sp>
      <p:sp>
        <p:nvSpPr>
          <p:cNvPr id="38914" name="Content Placeholder 2"/>
          <p:cNvSpPr>
            <a:spLocks noGrp="1"/>
          </p:cNvSpPr>
          <p:nvPr>
            <p:ph idx="1"/>
          </p:nvPr>
        </p:nvSpPr>
        <p:spPr>
          <a:xfrm>
            <a:off x="381000" y="1989138"/>
            <a:ext cx="8229600" cy="3816350"/>
          </a:xfrm>
        </p:spPr>
        <p:txBody>
          <a:bodyPr/>
          <a:lstStyle/>
          <a:p>
            <a:r>
              <a:rPr lang="en-US" sz="2400">
                <a:latin typeface="Arial" charset="0"/>
                <a:ea typeface="MS PGothic" charset="0"/>
              </a:rPr>
              <a:t>You are probably already doing ‘evaluation’ work. How can you do it more </a:t>
            </a:r>
            <a:r>
              <a:rPr lang="en-US" sz="2400" b="1">
                <a:latin typeface="Arial" charset="0"/>
                <a:ea typeface="MS PGothic" charset="0"/>
              </a:rPr>
              <a:t>systematically</a:t>
            </a:r>
            <a:r>
              <a:rPr lang="en-US" sz="2400">
                <a:latin typeface="Arial" charset="0"/>
                <a:ea typeface="MS PGothic" charset="0"/>
              </a:rPr>
              <a:t>?</a:t>
            </a:r>
          </a:p>
          <a:p>
            <a:r>
              <a:rPr lang="en-US" sz="2400">
                <a:latin typeface="Arial" charset="0"/>
                <a:ea typeface="MS PGothic" charset="0"/>
              </a:rPr>
              <a:t>In monitoring and evaluation:</a:t>
            </a:r>
          </a:p>
          <a:p>
            <a:pPr>
              <a:buFontTx/>
              <a:buNone/>
            </a:pPr>
            <a:r>
              <a:rPr lang="en-US" sz="2400">
                <a:latin typeface="Arial" charset="0"/>
                <a:ea typeface="MS PGothic" charset="0"/>
              </a:rPr>
              <a:t>	</a:t>
            </a:r>
            <a:r>
              <a:rPr lang="en-US" sz="2400" b="1">
                <a:latin typeface="Arial" charset="0"/>
                <a:ea typeface="MS PGothic" charset="0"/>
              </a:rPr>
              <a:t>systematic information and feedback = ‘</a:t>
            </a:r>
            <a:r>
              <a:rPr lang="en-US" altLang="ja-JP" sz="2400" b="1">
                <a:latin typeface="Arial" charset="0"/>
                <a:ea typeface="MS PGothic" charset="0"/>
              </a:rPr>
              <a:t>data</a:t>
            </a:r>
            <a:r>
              <a:rPr lang="en-US" sz="2400" b="1">
                <a:latin typeface="Arial" charset="0"/>
                <a:ea typeface="MS PGothic" charset="0"/>
              </a:rPr>
              <a:t>’</a:t>
            </a:r>
            <a:r>
              <a:rPr lang="en-US" altLang="ja-JP" sz="2400" b="1">
                <a:latin typeface="Arial" charset="0"/>
                <a:ea typeface="MS PGothic" charset="0"/>
              </a:rPr>
              <a:t> </a:t>
            </a:r>
          </a:p>
          <a:p>
            <a:r>
              <a:rPr lang="en-US" sz="2400">
                <a:latin typeface="Arial" charset="0"/>
                <a:ea typeface="MS PGothic" charset="0"/>
              </a:rPr>
              <a:t>‘Data analysis’ = systematic process for </a:t>
            </a:r>
            <a:r>
              <a:rPr lang="en-US" sz="2400" b="1">
                <a:latin typeface="Arial" charset="0"/>
                <a:ea typeface="MS PGothic" charset="0"/>
              </a:rPr>
              <a:t>making sense of</a:t>
            </a:r>
            <a:r>
              <a:rPr lang="en-US" sz="2400">
                <a:latin typeface="Arial" charset="0"/>
                <a:ea typeface="MS PGothic" charset="0"/>
              </a:rPr>
              <a:t> (‘</a:t>
            </a:r>
            <a:r>
              <a:rPr lang="en-US" altLang="ja-JP" sz="2400">
                <a:latin typeface="Arial" charset="0"/>
                <a:ea typeface="MS PGothic" charset="0"/>
              </a:rPr>
              <a:t>analysing</a:t>
            </a:r>
            <a:r>
              <a:rPr lang="en-US" sz="2400">
                <a:latin typeface="Arial" charset="0"/>
                <a:ea typeface="MS PGothic" charset="0"/>
              </a:rPr>
              <a:t>’</a:t>
            </a:r>
            <a:r>
              <a:rPr lang="en-US" altLang="ja-JP" sz="2400">
                <a:latin typeface="Arial" charset="0"/>
                <a:ea typeface="MS PGothic" charset="0"/>
              </a:rPr>
              <a:t>) your data, to help </a:t>
            </a:r>
            <a:r>
              <a:rPr lang="en-US" altLang="ja-JP" sz="2400" b="1">
                <a:latin typeface="Arial" charset="0"/>
                <a:ea typeface="MS PGothic" charset="0"/>
              </a:rPr>
              <a:t>generate </a:t>
            </a:r>
            <a:r>
              <a:rPr lang="en-US" sz="2400" b="1">
                <a:latin typeface="Arial" charset="0"/>
                <a:ea typeface="MS PGothic" charset="0"/>
              </a:rPr>
              <a:t>‘</a:t>
            </a:r>
            <a:r>
              <a:rPr lang="en-US" altLang="ja-JP" sz="2400" b="1">
                <a:latin typeface="Arial" charset="0"/>
                <a:ea typeface="MS PGothic" charset="0"/>
              </a:rPr>
              <a:t>evidence’</a:t>
            </a:r>
            <a:endParaRPr lang="en-US" sz="3200">
              <a:latin typeface="Arial" charset="0"/>
              <a:ea typeface="MS PGothic"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042"/>
            <a:ext cx="9684568" cy="645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7"/>
          <p:cNvSpPr>
            <a:spLocks noChangeArrowheads="1"/>
          </p:cNvSpPr>
          <p:nvPr/>
        </p:nvSpPr>
        <p:spPr bwMode="auto">
          <a:xfrm>
            <a:off x="-4763" y="4208463"/>
            <a:ext cx="9148763" cy="2173287"/>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39939" name="Title 1"/>
          <p:cNvSpPr>
            <a:spLocks noGrp="1"/>
          </p:cNvSpPr>
          <p:nvPr>
            <p:ph type="title"/>
          </p:nvPr>
        </p:nvSpPr>
        <p:spPr>
          <a:xfrm>
            <a:off x="584200" y="2781300"/>
            <a:ext cx="7886700" cy="2852738"/>
          </a:xfrm>
        </p:spPr>
        <p:txBody>
          <a:bodyPr/>
          <a:lstStyle/>
          <a:p>
            <a:r>
              <a:rPr lang="en-US">
                <a:solidFill>
                  <a:srgbClr val="364226"/>
                </a:solidFill>
                <a:latin typeface="Arial" charset="0"/>
                <a:ea typeface="MS PGothic" charset="0"/>
              </a:rPr>
              <a:t>Module 6</a:t>
            </a:r>
          </a:p>
        </p:txBody>
      </p:sp>
      <p:sp>
        <p:nvSpPr>
          <p:cNvPr id="39940" name="Text Placeholder 2"/>
          <p:cNvSpPr>
            <a:spLocks noGrp="1"/>
          </p:cNvSpPr>
          <p:nvPr>
            <p:ph type="body" idx="1"/>
          </p:nvPr>
        </p:nvSpPr>
        <p:spPr>
          <a:xfrm>
            <a:off x="584200" y="5661025"/>
            <a:ext cx="7886700" cy="815975"/>
          </a:xfrm>
        </p:spPr>
        <p:txBody>
          <a:bodyPr/>
          <a:lstStyle/>
          <a:p>
            <a:r>
              <a:rPr lang="en-US">
                <a:solidFill>
                  <a:srgbClr val="364226"/>
                </a:solidFill>
                <a:latin typeface="Arial" charset="0"/>
                <a:ea typeface="MS PGothic" charset="0"/>
              </a:rPr>
              <a:t>Planning data-use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6"/>
          <p:cNvSpPr>
            <a:spLocks noGrp="1"/>
          </p:cNvSpPr>
          <p:nvPr>
            <p:ph type="title"/>
          </p:nvPr>
        </p:nvSpPr>
        <p:spPr>
          <a:xfrm>
            <a:off x="323850" y="549275"/>
            <a:ext cx="8229600" cy="922338"/>
          </a:xfrm>
        </p:spPr>
        <p:txBody>
          <a:bodyPr/>
          <a:lstStyle/>
          <a:p>
            <a:r>
              <a:rPr lang="en-US">
                <a:latin typeface="Arial" charset="0"/>
                <a:ea typeface="MS PGothic" charset="0"/>
              </a:rPr>
              <a:t>Activity 1: Uses and users of evaluation</a:t>
            </a:r>
          </a:p>
        </p:txBody>
      </p:sp>
      <p:sp>
        <p:nvSpPr>
          <p:cNvPr id="2" name="Content Placeholder 1"/>
          <p:cNvSpPr>
            <a:spLocks noGrp="1"/>
          </p:cNvSpPr>
          <p:nvPr>
            <p:ph idx="1"/>
          </p:nvPr>
        </p:nvSpPr>
        <p:spPr>
          <a:xfrm>
            <a:off x="381000" y="1989138"/>
            <a:ext cx="8294688" cy="4176712"/>
          </a:xfrm>
        </p:spPr>
        <p:txBody>
          <a:bodyPr/>
          <a:lstStyle/>
          <a:p>
            <a:pPr marL="0" indent="0">
              <a:buFontTx/>
              <a:buNone/>
              <a:defRPr/>
            </a:pPr>
            <a:r>
              <a:rPr lang="en-US" sz="2400" dirty="0" smtClean="0">
                <a:ea typeface="MS PGothic" charset="0"/>
              </a:rPr>
              <a:t>Refer to your stakeholder map. </a:t>
            </a:r>
          </a:p>
          <a:p>
            <a:pPr>
              <a:defRPr/>
            </a:pPr>
            <a:r>
              <a:rPr lang="en-US" sz="2400" dirty="0" smtClean="0">
                <a:ea typeface="MS PGothic" charset="0"/>
              </a:rPr>
              <a:t>Who </a:t>
            </a:r>
            <a:r>
              <a:rPr lang="en-US" sz="2400" dirty="0">
                <a:ea typeface="MS PGothic" charset="0"/>
              </a:rPr>
              <a:t>might want to use the evaluation data</a:t>
            </a:r>
            <a:r>
              <a:rPr lang="en-US" sz="2400" dirty="0" smtClean="0">
                <a:ea typeface="MS PGothic" charset="0"/>
              </a:rPr>
              <a:t>?</a:t>
            </a:r>
          </a:p>
          <a:p>
            <a:pPr>
              <a:defRPr/>
            </a:pPr>
            <a:r>
              <a:rPr lang="en-US" sz="2400" dirty="0" smtClean="0">
                <a:ea typeface="MS PGothic" charset="0"/>
              </a:rPr>
              <a:t>What </a:t>
            </a:r>
            <a:r>
              <a:rPr lang="en-US" sz="2400" dirty="0">
                <a:ea typeface="MS PGothic" charset="0"/>
              </a:rPr>
              <a:t>will they use it for</a:t>
            </a:r>
            <a:r>
              <a:rPr lang="en-US" sz="2400" dirty="0" smtClean="0">
                <a:ea typeface="MS PGothic" charset="0"/>
              </a:rPr>
              <a:t>?</a:t>
            </a:r>
          </a:p>
          <a:p>
            <a:pPr>
              <a:defRPr/>
            </a:pPr>
            <a:r>
              <a:rPr lang="en-US" sz="2400" dirty="0" smtClean="0">
                <a:ea typeface="MS PGothic" charset="0"/>
              </a:rPr>
              <a:t>When </a:t>
            </a:r>
            <a:r>
              <a:rPr lang="en-US" sz="2400" dirty="0">
                <a:ea typeface="MS PGothic" charset="0"/>
              </a:rPr>
              <a:t>they will use it and how early in the project will they need the data? </a:t>
            </a:r>
          </a:p>
          <a:p>
            <a:pPr marL="0" indent="0">
              <a:defRPr/>
            </a:pPr>
            <a:endParaRPr lang="en-US" dirty="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23850" y="549275"/>
            <a:ext cx="8229600" cy="922338"/>
          </a:xfrm>
        </p:spPr>
        <p:txBody>
          <a:bodyPr/>
          <a:lstStyle/>
          <a:p>
            <a:r>
              <a:rPr lang="en-US">
                <a:latin typeface="Arial" charset="0"/>
                <a:ea typeface="MS PGothic" charset="0"/>
              </a:rPr>
              <a:t>Activity 2: Data-use calendar</a:t>
            </a:r>
          </a:p>
        </p:txBody>
      </p:sp>
      <p:sp>
        <p:nvSpPr>
          <p:cNvPr id="41986" name="Content Placeholder 2"/>
          <p:cNvSpPr>
            <a:spLocks noGrp="1"/>
          </p:cNvSpPr>
          <p:nvPr>
            <p:ph idx="1"/>
          </p:nvPr>
        </p:nvSpPr>
        <p:spPr>
          <a:xfrm>
            <a:off x="381000" y="1916113"/>
            <a:ext cx="8229600" cy="4249737"/>
          </a:xfrm>
        </p:spPr>
        <p:txBody>
          <a:bodyPr/>
          <a:lstStyle/>
          <a:p>
            <a:pPr marL="0" indent="0">
              <a:buFontTx/>
              <a:buNone/>
            </a:pPr>
            <a:r>
              <a:rPr lang="en-US" sz="2000">
                <a:latin typeface="Arial" charset="0"/>
                <a:ea typeface="MS PGothic" charset="0"/>
              </a:rPr>
              <a:t>A data-use calendar can help with planning </a:t>
            </a:r>
            <a:r>
              <a:rPr lang="en-US" sz="2000" b="1">
                <a:latin typeface="Arial" charset="0"/>
                <a:ea typeface="MS PGothic" charset="0"/>
              </a:rPr>
              <a:t>when</a:t>
            </a:r>
            <a:r>
              <a:rPr lang="en-US" sz="2000">
                <a:latin typeface="Arial" charset="0"/>
                <a:ea typeface="MS PGothic" charset="0"/>
              </a:rPr>
              <a:t> you will need information to make improvements. </a:t>
            </a:r>
          </a:p>
          <a:p>
            <a:pPr marL="0" indent="0">
              <a:buFontTx/>
              <a:buNone/>
            </a:pPr>
            <a:r>
              <a:rPr lang="en-US" sz="2000">
                <a:latin typeface="Arial" charset="0"/>
                <a:ea typeface="MS PGothic" charset="0"/>
              </a:rPr>
              <a:t>Either:</a:t>
            </a:r>
          </a:p>
          <a:p>
            <a:pPr marL="0" indent="0"/>
            <a:r>
              <a:rPr lang="en-US" sz="2000">
                <a:latin typeface="Arial" charset="0"/>
                <a:ea typeface="MS PGothic" charset="0"/>
              </a:rPr>
              <a:t> Create a new data-use calendar (if you don’t already have one); or</a:t>
            </a:r>
          </a:p>
          <a:p>
            <a:pPr marL="0" indent="0"/>
            <a:r>
              <a:rPr lang="en-US" sz="2000">
                <a:latin typeface="Arial" charset="0"/>
                <a:ea typeface="MS PGothic" charset="0"/>
              </a:rPr>
              <a:t> Build data-use into your existing project calendar.</a:t>
            </a:r>
          </a:p>
          <a:p>
            <a:pPr marL="0" indent="0">
              <a:buFontTx/>
              <a:buNone/>
            </a:pPr>
            <a:r>
              <a:rPr lang="en-AU" sz="2000">
                <a:latin typeface="Arial" charset="0"/>
                <a:ea typeface="MS PGothic" charset="0"/>
              </a:rPr>
              <a:t>Add key project milestones and activities (see the </a:t>
            </a:r>
            <a:r>
              <a:rPr lang="en-AU" sz="2000" i="1">
                <a:latin typeface="Arial" charset="0"/>
                <a:ea typeface="MS PGothic" charset="0"/>
              </a:rPr>
              <a:t>IDEAS Guide </a:t>
            </a:r>
            <a:r>
              <a:rPr lang="en-AU" sz="2000">
                <a:latin typeface="Arial" charset="0"/>
                <a:ea typeface="MS PGothic" charset="0"/>
              </a:rPr>
              <a:t>for details).</a:t>
            </a:r>
            <a:endParaRPr lang="en-US" sz="2000">
              <a:latin typeface="Arial" charset="0"/>
              <a:ea typeface="MS PGothic" charset="0"/>
            </a:endParaRPr>
          </a:p>
          <a:p>
            <a:pPr marL="0" indent="0">
              <a:buFontTx/>
              <a:buNone/>
            </a:pPr>
            <a:r>
              <a:rPr lang="en-US" sz="2000">
                <a:latin typeface="Arial" charset="0"/>
                <a:ea typeface="MS PGothic" charset="0"/>
              </a:rPr>
              <a:t>Based on this, when will you collect, analyse and use data?</a:t>
            </a:r>
          </a:p>
          <a:p>
            <a:pPr marL="0" indent="0">
              <a:buFontTx/>
              <a:buNone/>
            </a:pPr>
            <a:r>
              <a:rPr lang="en-US" sz="2000">
                <a:latin typeface="Arial" charset="0"/>
                <a:ea typeface="MS PGothic" charset="0"/>
              </a:rPr>
              <a:t>Do you have enough time?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23850" y="404813"/>
            <a:ext cx="8229600" cy="922337"/>
          </a:xfrm>
        </p:spPr>
        <p:txBody>
          <a:bodyPr/>
          <a:lstStyle/>
          <a:p>
            <a:r>
              <a:rPr lang="en-US">
                <a:latin typeface="Arial" charset="0"/>
                <a:ea typeface="MS PGothic" charset="0"/>
              </a:rPr>
              <a:t>The learning loop: A tool for continual learning</a:t>
            </a:r>
          </a:p>
        </p:txBody>
      </p:sp>
      <p:pic>
        <p:nvPicPr>
          <p:cNvPr id="4301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92200" y="1989138"/>
            <a:ext cx="6872288" cy="4176712"/>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5416"/>
            <a:ext cx="10101101" cy="673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7"/>
          <p:cNvSpPr>
            <a:spLocks noChangeArrowheads="1"/>
          </p:cNvSpPr>
          <p:nvPr/>
        </p:nvSpPr>
        <p:spPr bwMode="auto">
          <a:xfrm>
            <a:off x="0" y="4292600"/>
            <a:ext cx="9144000" cy="2089150"/>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44035" name="Text Placeholder 2"/>
          <p:cNvSpPr>
            <a:spLocks noGrp="1"/>
          </p:cNvSpPr>
          <p:nvPr>
            <p:ph type="body" idx="1"/>
          </p:nvPr>
        </p:nvSpPr>
        <p:spPr>
          <a:xfrm>
            <a:off x="357188" y="5337175"/>
            <a:ext cx="7886700" cy="971550"/>
          </a:xfrm>
        </p:spPr>
        <p:txBody>
          <a:bodyPr/>
          <a:lstStyle/>
          <a:p>
            <a:r>
              <a:rPr lang="en-US">
                <a:solidFill>
                  <a:srgbClr val="364226"/>
                </a:solidFill>
                <a:latin typeface="Arial" charset="0"/>
                <a:ea typeface="MS PGothic" charset="0"/>
              </a:rPr>
              <a:t>Asking the right questions</a:t>
            </a:r>
          </a:p>
        </p:txBody>
      </p:sp>
      <p:sp>
        <p:nvSpPr>
          <p:cNvPr id="44036" name="Title 1"/>
          <p:cNvSpPr>
            <a:spLocks noGrp="1"/>
          </p:cNvSpPr>
          <p:nvPr>
            <p:ph type="title"/>
          </p:nvPr>
        </p:nvSpPr>
        <p:spPr>
          <a:xfrm>
            <a:off x="323850" y="2603500"/>
            <a:ext cx="7886700" cy="2852738"/>
          </a:xfrm>
        </p:spPr>
        <p:txBody>
          <a:bodyPr/>
          <a:lstStyle/>
          <a:p>
            <a:r>
              <a:rPr lang="en-US">
                <a:solidFill>
                  <a:srgbClr val="364226"/>
                </a:solidFill>
                <a:latin typeface="Arial" charset="0"/>
                <a:ea typeface="MS PGothic" charset="0"/>
              </a:rPr>
              <a:t>Module</a:t>
            </a:r>
            <a:r>
              <a:rPr lang="en-US">
                <a:latin typeface="Arial" charset="0"/>
                <a:ea typeface="MS PGothic" charset="0"/>
              </a:rPr>
              <a:t> 7</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6"/>
          <p:cNvSpPr>
            <a:spLocks noGrp="1"/>
          </p:cNvSpPr>
          <p:nvPr>
            <p:ph type="title"/>
          </p:nvPr>
        </p:nvSpPr>
        <p:spPr>
          <a:xfrm>
            <a:off x="323850" y="549275"/>
            <a:ext cx="8229600" cy="922338"/>
          </a:xfrm>
        </p:spPr>
        <p:txBody>
          <a:bodyPr/>
          <a:lstStyle/>
          <a:p>
            <a:r>
              <a:rPr lang="en-US">
                <a:latin typeface="Arial" charset="0"/>
                <a:ea typeface="MS PGothic" charset="0"/>
              </a:rPr>
              <a:t>Activity 1: Thinking again about the uses and users of evaluation</a:t>
            </a:r>
          </a:p>
        </p:txBody>
      </p:sp>
      <p:sp>
        <p:nvSpPr>
          <p:cNvPr id="70661" name="Content Placeholder 1"/>
          <p:cNvSpPr>
            <a:spLocks noGrp="1"/>
          </p:cNvSpPr>
          <p:nvPr>
            <p:ph idx="1"/>
          </p:nvPr>
        </p:nvSpPr>
        <p:spPr>
          <a:xfrm>
            <a:off x="381000" y="1989138"/>
            <a:ext cx="8294688" cy="4176712"/>
          </a:xfrm>
        </p:spPr>
        <p:txBody>
          <a:bodyPr/>
          <a:lstStyle/>
          <a:p>
            <a:pPr>
              <a:defRPr/>
            </a:pPr>
            <a:r>
              <a:rPr lang="en-US" sz="2400" dirty="0" smtClean="0">
                <a:ea typeface="MS PGothic" charset="0"/>
              </a:rPr>
              <a:t>Which </a:t>
            </a:r>
            <a:r>
              <a:rPr lang="en-US" sz="2400" dirty="0">
                <a:ea typeface="MS PGothic" charset="0"/>
              </a:rPr>
              <a:t>stakeholders should be involved in identifying the key questions? </a:t>
            </a:r>
          </a:p>
          <a:p>
            <a:pPr>
              <a:defRPr/>
            </a:pPr>
            <a:r>
              <a:rPr lang="en-US" sz="2400" dirty="0" smtClean="0">
                <a:ea typeface="MS PGothic" charset="0"/>
              </a:rPr>
              <a:t>How will </a:t>
            </a:r>
            <a:r>
              <a:rPr lang="en-US" sz="2400" dirty="0">
                <a:ea typeface="MS PGothic" charset="0"/>
              </a:rPr>
              <a:t>you involve them? </a:t>
            </a:r>
            <a:endParaRPr lang="en-US" sz="2400" dirty="0" smtClean="0">
              <a:ea typeface="MS PGothic" charset="0"/>
            </a:endParaRPr>
          </a:p>
          <a:p>
            <a:pPr lvl="1">
              <a:buFont typeface="Arial" panose="020B0604020202020204" pitchFamily="34" charset="0"/>
              <a:buChar char="•"/>
              <a:defRPr/>
            </a:pPr>
            <a:r>
              <a:rPr lang="en-US" sz="2400" dirty="0" smtClean="0">
                <a:ea typeface="MS PGothic" charset="0"/>
              </a:rPr>
              <a:t>Will </a:t>
            </a:r>
            <a:r>
              <a:rPr lang="en-US" sz="2400" dirty="0">
                <a:ea typeface="MS PGothic" charset="0"/>
              </a:rPr>
              <a:t>you </a:t>
            </a:r>
            <a:r>
              <a:rPr lang="en-US" sz="2400" b="1" dirty="0">
                <a:ea typeface="MS PGothic" charset="0"/>
              </a:rPr>
              <a:t>inform</a:t>
            </a:r>
            <a:r>
              <a:rPr lang="en-US" sz="2400" dirty="0">
                <a:ea typeface="MS PGothic" charset="0"/>
              </a:rPr>
              <a:t> them (tell them your decision</a:t>
            </a:r>
            <a:r>
              <a:rPr lang="en-US" sz="2400" dirty="0" smtClean="0">
                <a:ea typeface="MS PGothic" charset="0"/>
              </a:rPr>
              <a:t>);</a:t>
            </a:r>
          </a:p>
          <a:p>
            <a:pPr lvl="1">
              <a:buFont typeface="Arial" panose="020B0604020202020204" pitchFamily="34" charset="0"/>
              <a:buChar char="•"/>
              <a:defRPr/>
            </a:pPr>
            <a:r>
              <a:rPr lang="en-US" sz="2400" b="1" dirty="0">
                <a:ea typeface="MS PGothic" charset="0"/>
              </a:rPr>
              <a:t>C</a:t>
            </a:r>
            <a:r>
              <a:rPr lang="en-US" sz="2400" b="1" dirty="0" smtClean="0">
                <a:ea typeface="MS PGothic" charset="0"/>
              </a:rPr>
              <a:t>onsult</a:t>
            </a:r>
            <a:r>
              <a:rPr lang="en-US" sz="2400" dirty="0" smtClean="0">
                <a:ea typeface="MS PGothic" charset="0"/>
              </a:rPr>
              <a:t> </a:t>
            </a:r>
            <a:r>
              <a:rPr lang="en-US" sz="2400" dirty="0">
                <a:ea typeface="MS PGothic" charset="0"/>
              </a:rPr>
              <a:t>with them (ask them for their comments and feedback</a:t>
            </a:r>
            <a:r>
              <a:rPr lang="en-US" sz="2400" dirty="0" smtClean="0">
                <a:ea typeface="MS PGothic" charset="0"/>
              </a:rPr>
              <a:t>); or</a:t>
            </a:r>
          </a:p>
          <a:p>
            <a:pPr lvl="1">
              <a:buFont typeface="Arial" panose="020B0604020202020204" pitchFamily="34" charset="0"/>
              <a:buChar char="•"/>
              <a:defRPr/>
            </a:pPr>
            <a:r>
              <a:rPr lang="en-US" sz="2400" b="1" dirty="0" smtClean="0">
                <a:ea typeface="MS PGothic" charset="0"/>
              </a:rPr>
              <a:t>Collaborate</a:t>
            </a:r>
            <a:r>
              <a:rPr lang="en-US" sz="2400" dirty="0" smtClean="0">
                <a:ea typeface="MS PGothic" charset="0"/>
              </a:rPr>
              <a:t> </a:t>
            </a:r>
            <a:r>
              <a:rPr lang="en-US" sz="2400" dirty="0">
                <a:ea typeface="MS PGothic" charset="0"/>
              </a:rPr>
              <a:t>with them (work as equal partners to make decisions)?</a:t>
            </a:r>
          </a:p>
          <a:p>
            <a:pPr marL="0" indent="0">
              <a:buFontTx/>
              <a:buNone/>
              <a:defRPr/>
            </a:pPr>
            <a:endParaRPr lang="en-US" dirty="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03800" y="1700967"/>
            <a:ext cx="3673475" cy="244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itle 1"/>
          <p:cNvSpPr>
            <a:spLocks noGrp="1"/>
          </p:cNvSpPr>
          <p:nvPr>
            <p:ph type="title"/>
          </p:nvPr>
        </p:nvSpPr>
        <p:spPr>
          <a:xfrm>
            <a:off x="323850" y="260350"/>
            <a:ext cx="8229600" cy="922338"/>
          </a:xfrm>
        </p:spPr>
        <p:txBody>
          <a:bodyPr/>
          <a:lstStyle/>
          <a:p>
            <a:r>
              <a:rPr lang="en-US">
                <a:latin typeface="Arial" charset="0"/>
                <a:ea typeface="MS PGothic" charset="0"/>
              </a:rPr>
              <a:t>Activity 2: Specifying the key evaluation questions</a:t>
            </a:r>
          </a:p>
        </p:txBody>
      </p:sp>
      <p:sp>
        <p:nvSpPr>
          <p:cNvPr id="46083" name="Rectangle 2"/>
          <p:cNvSpPr>
            <a:spLocks noChangeArrowheads="1"/>
          </p:cNvSpPr>
          <p:nvPr/>
        </p:nvSpPr>
        <p:spPr bwMode="auto">
          <a:xfrm>
            <a:off x="395288" y="1628775"/>
            <a:ext cx="417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1800">
                <a:solidFill>
                  <a:schemeClr val="tx1"/>
                </a:solidFill>
              </a:rPr>
              <a:t>Read through the list of questions.</a:t>
            </a:r>
          </a:p>
          <a:p>
            <a:pPr marL="342900" indent="-342900">
              <a:buFont typeface="Arial" charset="0"/>
              <a:buChar char="•"/>
            </a:pPr>
            <a:r>
              <a:rPr lang="en-US" sz="1800">
                <a:solidFill>
                  <a:schemeClr val="tx1"/>
                </a:solidFill>
              </a:rPr>
              <a:t>Adapt or write new questions. </a:t>
            </a:r>
            <a:br>
              <a:rPr lang="en-US" sz="1800">
                <a:solidFill>
                  <a:schemeClr val="tx1"/>
                </a:solidFill>
              </a:rPr>
            </a:br>
            <a:r>
              <a:rPr lang="en-US" sz="1800">
                <a:solidFill>
                  <a:schemeClr val="tx1"/>
                </a:solidFill>
              </a:rPr>
              <a:t>Write questions on sticky notes.</a:t>
            </a:r>
          </a:p>
        </p:txBody>
      </p:sp>
      <p:sp>
        <p:nvSpPr>
          <p:cNvPr id="46084" name="Rectangle 2"/>
          <p:cNvSpPr>
            <a:spLocks noChangeArrowheads="1"/>
          </p:cNvSpPr>
          <p:nvPr/>
        </p:nvSpPr>
        <p:spPr bwMode="auto">
          <a:xfrm>
            <a:off x="4427538" y="4292600"/>
            <a:ext cx="43561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1800">
                <a:solidFill>
                  <a:schemeClr val="tx1"/>
                </a:solidFill>
              </a:rPr>
              <a:t>Do you have too many questions? Pick the 2-4 most important questions. </a:t>
            </a:r>
          </a:p>
          <a:p>
            <a:pPr marL="342900" indent="-342900">
              <a:buFont typeface="Arial" charset="0"/>
              <a:buChar char="•"/>
            </a:pPr>
            <a:r>
              <a:rPr lang="en-US" sz="1800">
                <a:solidFill>
                  <a:schemeClr val="tx1"/>
                </a:solidFill>
              </a:rPr>
              <a:t>Which questions matter most to your stakeholders/key users? </a:t>
            </a:r>
          </a:p>
          <a:p>
            <a:pPr marL="342900" indent="-342900">
              <a:buFont typeface="Arial" charset="0"/>
              <a:buChar char="•"/>
            </a:pPr>
            <a:r>
              <a:rPr lang="en-US" sz="1800">
                <a:solidFill>
                  <a:schemeClr val="tx1"/>
                </a:solidFill>
              </a:rPr>
              <a:t>How does this compare to your ranking (module 2)?</a:t>
            </a:r>
          </a:p>
        </p:txBody>
      </p:sp>
      <p:pic>
        <p:nvPicPr>
          <p:cNvPr id="4608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2781300"/>
            <a:ext cx="4067175" cy="3551238"/>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323850" y="549275"/>
            <a:ext cx="8229600" cy="922338"/>
          </a:xfrm>
        </p:spPr>
        <p:txBody>
          <a:bodyPr/>
          <a:lstStyle/>
          <a:p>
            <a:pPr eaLnBrk="1" hangingPunct="1"/>
            <a:r>
              <a:rPr lang="en-AU">
                <a:latin typeface="Arial" charset="0"/>
                <a:ea typeface="MS PGothic" charset="0"/>
              </a:rPr>
              <a:t>Workshop schedule (continued)</a:t>
            </a:r>
          </a:p>
        </p:txBody>
      </p:sp>
      <p:sp>
        <p:nvSpPr>
          <p:cNvPr id="10242" name="Content Placeholder 4"/>
          <p:cNvSpPr>
            <a:spLocks noGrp="1"/>
          </p:cNvSpPr>
          <p:nvPr>
            <p:ph idx="1"/>
          </p:nvPr>
        </p:nvSpPr>
        <p:spPr>
          <a:xfrm>
            <a:off x="395288" y="908050"/>
            <a:ext cx="8229600" cy="473075"/>
          </a:xfrm>
        </p:spPr>
        <p:txBody>
          <a:bodyPr/>
          <a:lstStyle/>
          <a:p>
            <a:endParaRPr lang="en-US">
              <a:latin typeface="Arial" charset="0"/>
              <a:ea typeface="MS PGothic" charset="0"/>
            </a:endParaRPr>
          </a:p>
          <a:p>
            <a:endParaRPr lang="en-US">
              <a:latin typeface="Arial" charset="0"/>
              <a:ea typeface="MS PGothic" charset="0"/>
            </a:endParaRPr>
          </a:p>
        </p:txBody>
      </p:sp>
      <p:graphicFrame>
        <p:nvGraphicFramePr>
          <p:cNvPr id="3" name="Table 2"/>
          <p:cNvGraphicFramePr>
            <a:graphicFrameLocks noGrp="1"/>
          </p:cNvGraphicFramePr>
          <p:nvPr/>
        </p:nvGraphicFramePr>
        <p:xfrm>
          <a:off x="900113" y="1557338"/>
          <a:ext cx="7464425" cy="4675189"/>
        </p:xfrm>
        <a:graphic>
          <a:graphicData uri="http://schemas.openxmlformats.org/drawingml/2006/table">
            <a:tbl>
              <a:tblPr firstRow="1" firstCol="1" bandRow="1">
                <a:tableStyleId>{72833802-FEF1-4C79-8D5D-14CF1EAF98D9}</a:tableStyleId>
              </a:tblPr>
              <a:tblGrid>
                <a:gridCol w="1221467"/>
                <a:gridCol w="6242958"/>
              </a:tblGrid>
              <a:tr h="262766">
                <a:tc>
                  <a:txBody>
                    <a:bodyPr/>
                    <a:lstStyle/>
                    <a:p>
                      <a:pPr>
                        <a:lnSpc>
                          <a:spcPct val="100000"/>
                        </a:lnSpc>
                        <a:spcAft>
                          <a:spcPts val="0"/>
                        </a:spcAft>
                      </a:pPr>
                      <a:r>
                        <a:rPr lang="en-US" sz="1700" dirty="0">
                          <a:effectLst/>
                        </a:rPr>
                        <a:t>Time</a:t>
                      </a:r>
                      <a:endParaRPr lang="en-US" sz="1700" b="1" dirty="0">
                        <a:solidFill>
                          <a:srgbClr val="000000"/>
                        </a:solidFill>
                        <a:effectLst/>
                        <a:latin typeface="+mn-lt"/>
                        <a:ea typeface="Arial" charset="0"/>
                      </a:endParaRPr>
                    </a:p>
                  </a:txBody>
                  <a:tcPr marL="68579" marR="68579" marT="0" marB="0"/>
                </a:tc>
                <a:tc>
                  <a:txBody>
                    <a:bodyPr/>
                    <a:lstStyle/>
                    <a:p>
                      <a:pPr>
                        <a:lnSpc>
                          <a:spcPct val="100000"/>
                        </a:lnSpc>
                        <a:spcAft>
                          <a:spcPts val="0"/>
                        </a:spcAft>
                      </a:pPr>
                      <a:r>
                        <a:rPr lang="en-US" sz="1700" dirty="0">
                          <a:effectLst/>
                        </a:rPr>
                        <a:t>Activity</a:t>
                      </a:r>
                      <a:endParaRPr lang="en-US" sz="1700" b="1" dirty="0">
                        <a:solidFill>
                          <a:srgbClr val="000000"/>
                        </a:solidFill>
                        <a:effectLst/>
                        <a:latin typeface="+mn-lt"/>
                        <a:ea typeface="Arial" charset="0"/>
                      </a:endParaRPr>
                    </a:p>
                  </a:txBody>
                  <a:tcPr marL="68579" marR="68579" marT="0" marB="0"/>
                </a:tc>
              </a:tr>
              <a:tr h="262766">
                <a:tc gridSpan="2">
                  <a:txBody>
                    <a:bodyPr/>
                    <a:lstStyle/>
                    <a:p>
                      <a:pPr algn="ctr">
                        <a:lnSpc>
                          <a:spcPct val="100000"/>
                        </a:lnSpc>
                        <a:spcAft>
                          <a:spcPts val="0"/>
                        </a:spcAft>
                      </a:pPr>
                      <a:r>
                        <a:rPr lang="en-US" sz="1700" dirty="0">
                          <a:effectLst/>
                        </a:rPr>
                        <a:t>Day 2</a:t>
                      </a:r>
                      <a:endParaRPr lang="en-US" sz="1700" b="1" dirty="0">
                        <a:solidFill>
                          <a:srgbClr val="000000"/>
                        </a:solidFill>
                        <a:effectLst/>
                        <a:latin typeface="+mn-lt"/>
                        <a:ea typeface="Arial" charset="0"/>
                      </a:endParaRPr>
                    </a:p>
                  </a:txBody>
                  <a:tcPr marL="68579" marR="68579" marT="0" marB="0"/>
                </a:tc>
                <a:tc hMerge="1">
                  <a:txBody>
                    <a:bodyPr/>
                    <a:lstStyle/>
                    <a:p>
                      <a:endParaRPr lang="en-US"/>
                    </a:p>
                  </a:txBody>
                  <a:tcPr/>
                </a:tc>
              </a:tr>
              <a:tr h="262766">
                <a:tc>
                  <a:txBody>
                    <a:bodyPr/>
                    <a:lstStyle/>
                    <a:p>
                      <a:pPr>
                        <a:lnSpc>
                          <a:spcPct val="100000"/>
                        </a:lnSpc>
                      </a:pPr>
                      <a:r>
                        <a:rPr lang="en-AU" sz="1700" dirty="0" smtClean="0"/>
                        <a:t>9:00</a:t>
                      </a:r>
                      <a:endParaRPr lang="en-AU" sz="1700" dirty="0">
                        <a:latin typeface="+mn-lt"/>
                      </a:endParaRPr>
                    </a:p>
                  </a:txBody>
                  <a:tcPr marL="68579" marR="68579" marT="0" marB="0"/>
                </a:tc>
                <a:tc>
                  <a:txBody>
                    <a:bodyPr/>
                    <a:lstStyle/>
                    <a:p>
                      <a:pPr>
                        <a:lnSpc>
                          <a:spcPct val="100000"/>
                        </a:lnSpc>
                        <a:spcAft>
                          <a:spcPts val="0"/>
                        </a:spcAft>
                      </a:pPr>
                      <a:r>
                        <a:rPr lang="en-US" sz="1700" dirty="0">
                          <a:effectLst/>
                        </a:rPr>
                        <a:t>Introduction, recapping on the previous day</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endParaRPr lang="en-AU" sz="1700" dirty="0">
                        <a:latin typeface="+mn-lt"/>
                      </a:endParaRPr>
                    </a:p>
                  </a:txBody>
                  <a:tcPr marL="68579" marR="68579" marT="0" marB="0"/>
                </a:tc>
                <a:tc>
                  <a:txBody>
                    <a:bodyPr/>
                    <a:lstStyle/>
                    <a:p>
                      <a:pPr>
                        <a:lnSpc>
                          <a:spcPct val="100000"/>
                        </a:lnSpc>
                        <a:spcAft>
                          <a:spcPts val="0"/>
                        </a:spcAft>
                      </a:pPr>
                      <a:r>
                        <a:rPr lang="en-US" sz="1700" dirty="0">
                          <a:effectLst/>
                        </a:rPr>
                        <a:t>Module 6: Planning data use</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endParaRPr lang="en-AU" sz="1700" dirty="0">
                        <a:latin typeface="+mn-lt"/>
                      </a:endParaRPr>
                    </a:p>
                  </a:txBody>
                  <a:tcPr marL="68579" marR="68579" marT="0" marB="0"/>
                </a:tc>
                <a:tc>
                  <a:txBody>
                    <a:bodyPr/>
                    <a:lstStyle/>
                    <a:p>
                      <a:pPr>
                        <a:lnSpc>
                          <a:spcPct val="100000"/>
                        </a:lnSpc>
                        <a:spcAft>
                          <a:spcPts val="0"/>
                        </a:spcAft>
                      </a:pPr>
                      <a:r>
                        <a:rPr lang="en-US" sz="1700" dirty="0">
                          <a:effectLst/>
                        </a:rPr>
                        <a:t>Module 7: Asking the right questions</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r>
                        <a:rPr lang="en-AU" sz="1700" dirty="0" smtClean="0"/>
                        <a:t>10:35</a:t>
                      </a:r>
                      <a:endParaRPr lang="en-AU" sz="1700" dirty="0">
                        <a:latin typeface="+mn-lt"/>
                      </a:endParaRPr>
                    </a:p>
                  </a:txBody>
                  <a:tcPr marL="68579" marR="68579" marT="0" marB="0"/>
                </a:tc>
                <a:tc>
                  <a:txBody>
                    <a:bodyPr/>
                    <a:lstStyle/>
                    <a:p>
                      <a:pPr>
                        <a:lnSpc>
                          <a:spcPct val="100000"/>
                        </a:lnSpc>
                        <a:spcAft>
                          <a:spcPts val="0"/>
                        </a:spcAft>
                      </a:pPr>
                      <a:r>
                        <a:rPr lang="en-US" sz="1700" dirty="0">
                          <a:effectLst/>
                        </a:rPr>
                        <a:t>Morning tea</a:t>
                      </a:r>
                      <a:endParaRPr lang="en-US" sz="1700" dirty="0">
                        <a:solidFill>
                          <a:srgbClr val="000000"/>
                        </a:solidFill>
                        <a:effectLst/>
                        <a:latin typeface="+mn-lt"/>
                        <a:ea typeface="Arial" charset="0"/>
                      </a:endParaRPr>
                    </a:p>
                  </a:txBody>
                  <a:tcPr marL="68579" marR="68579" marT="0" marB="0"/>
                </a:tc>
              </a:tr>
              <a:tr h="259080">
                <a:tc>
                  <a:txBody>
                    <a:bodyPr/>
                    <a:lstStyle/>
                    <a:p>
                      <a:pPr>
                        <a:lnSpc>
                          <a:spcPct val="100000"/>
                        </a:lnSpc>
                      </a:pPr>
                      <a:endParaRPr lang="en-AU" sz="1700">
                        <a:latin typeface="+mn-lt"/>
                      </a:endParaRPr>
                    </a:p>
                  </a:txBody>
                  <a:tcPr marL="68579" marR="68579" marT="0" marB="0"/>
                </a:tc>
                <a:tc>
                  <a:txBody>
                    <a:bodyPr/>
                    <a:lstStyle/>
                    <a:p>
                      <a:pPr>
                        <a:lnSpc>
                          <a:spcPct val="100000"/>
                        </a:lnSpc>
                        <a:spcAft>
                          <a:spcPts val="0"/>
                        </a:spcAft>
                      </a:pPr>
                      <a:r>
                        <a:rPr lang="en-US" sz="1700" dirty="0">
                          <a:effectLst/>
                        </a:rPr>
                        <a:t>Module 8: Planning information and data collection</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r>
                        <a:rPr lang="en-AU" sz="1700" dirty="0" smtClean="0"/>
                        <a:t>12:45</a:t>
                      </a:r>
                      <a:endParaRPr lang="en-AU" sz="1700" dirty="0">
                        <a:latin typeface="+mn-lt"/>
                      </a:endParaRPr>
                    </a:p>
                  </a:txBody>
                  <a:tcPr marL="68579" marR="68579" marT="0" marB="0"/>
                </a:tc>
                <a:tc>
                  <a:txBody>
                    <a:bodyPr/>
                    <a:lstStyle/>
                    <a:p>
                      <a:pPr>
                        <a:lnSpc>
                          <a:spcPct val="100000"/>
                        </a:lnSpc>
                        <a:spcAft>
                          <a:spcPts val="0"/>
                        </a:spcAft>
                      </a:pPr>
                      <a:r>
                        <a:rPr lang="en-US" sz="1700" dirty="0">
                          <a:effectLst/>
                        </a:rPr>
                        <a:t>Lunch</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endParaRPr lang="en-AU" sz="1700">
                        <a:latin typeface="+mn-lt"/>
                      </a:endParaRPr>
                    </a:p>
                  </a:txBody>
                  <a:tcPr marL="68579" marR="68579" marT="0" marB="0"/>
                </a:tc>
                <a:tc>
                  <a:txBody>
                    <a:bodyPr/>
                    <a:lstStyle/>
                    <a:p>
                      <a:pPr>
                        <a:lnSpc>
                          <a:spcPct val="100000"/>
                        </a:lnSpc>
                        <a:spcAft>
                          <a:spcPts val="0"/>
                        </a:spcAft>
                      </a:pPr>
                      <a:r>
                        <a:rPr lang="en-US" sz="1700" dirty="0">
                          <a:effectLst/>
                        </a:rPr>
                        <a:t>Module 9: Making sense of data</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r>
                        <a:rPr lang="en-AU" sz="1700" dirty="0" smtClean="0"/>
                        <a:t>3:25</a:t>
                      </a:r>
                      <a:endParaRPr lang="en-AU" sz="1700" dirty="0">
                        <a:latin typeface="+mn-lt"/>
                      </a:endParaRPr>
                    </a:p>
                  </a:txBody>
                  <a:tcPr marL="68579" marR="68579" marT="0" marB="0"/>
                </a:tc>
                <a:tc>
                  <a:txBody>
                    <a:bodyPr/>
                    <a:lstStyle/>
                    <a:p>
                      <a:pPr>
                        <a:lnSpc>
                          <a:spcPct val="100000"/>
                        </a:lnSpc>
                        <a:spcAft>
                          <a:spcPts val="0"/>
                        </a:spcAft>
                      </a:pPr>
                      <a:r>
                        <a:rPr lang="en-US" sz="1700" dirty="0">
                          <a:effectLst/>
                        </a:rPr>
                        <a:t>Afternoon tea</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endParaRPr lang="en-AU" sz="1700" dirty="0">
                        <a:latin typeface="+mn-lt"/>
                      </a:endParaRPr>
                    </a:p>
                  </a:txBody>
                  <a:tcPr marL="68579" marR="68579" marT="0" marB="0"/>
                </a:tc>
                <a:tc>
                  <a:txBody>
                    <a:bodyPr/>
                    <a:lstStyle/>
                    <a:p>
                      <a:pPr>
                        <a:lnSpc>
                          <a:spcPct val="100000"/>
                        </a:lnSpc>
                        <a:spcAft>
                          <a:spcPts val="0"/>
                        </a:spcAft>
                      </a:pPr>
                      <a:r>
                        <a:rPr lang="en-US" sz="1700" dirty="0">
                          <a:effectLst/>
                        </a:rPr>
                        <a:t>Module 10: Reporting and sharing</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endParaRPr lang="en-AU" sz="1700" dirty="0">
                        <a:latin typeface="+mn-lt"/>
                      </a:endParaRPr>
                    </a:p>
                  </a:txBody>
                  <a:tcPr marL="68579" marR="68579" marT="0" marB="0"/>
                </a:tc>
                <a:tc>
                  <a:txBody>
                    <a:bodyPr/>
                    <a:lstStyle/>
                    <a:p>
                      <a:pPr>
                        <a:lnSpc>
                          <a:spcPct val="100000"/>
                        </a:lnSpc>
                        <a:spcAft>
                          <a:spcPts val="0"/>
                        </a:spcAft>
                      </a:pPr>
                      <a:r>
                        <a:rPr lang="en-US" sz="1700" dirty="0">
                          <a:effectLst/>
                        </a:rPr>
                        <a:t>Brief recap and wrap up for the day</a:t>
                      </a:r>
                      <a:endParaRPr lang="en-US" sz="1700" dirty="0">
                        <a:solidFill>
                          <a:srgbClr val="000000"/>
                        </a:solidFill>
                        <a:effectLst/>
                        <a:latin typeface="+mn-lt"/>
                        <a:ea typeface="Arial" charset="0"/>
                      </a:endParaRPr>
                    </a:p>
                  </a:txBody>
                  <a:tcPr marL="68579" marR="68579" marT="0" marB="0"/>
                </a:tc>
              </a:tr>
              <a:tr h="262766">
                <a:tc>
                  <a:txBody>
                    <a:bodyPr/>
                    <a:lstStyle/>
                    <a:p>
                      <a:pPr>
                        <a:lnSpc>
                          <a:spcPct val="100000"/>
                        </a:lnSpc>
                      </a:pPr>
                      <a:r>
                        <a:rPr lang="en-AU" sz="1700" dirty="0" smtClean="0"/>
                        <a:t>5:00</a:t>
                      </a:r>
                      <a:endParaRPr lang="en-AU" sz="1700" dirty="0">
                        <a:latin typeface="+mn-lt"/>
                      </a:endParaRPr>
                    </a:p>
                  </a:txBody>
                  <a:tcPr marL="68579" marR="68579" marT="0" marB="0"/>
                </a:tc>
                <a:tc>
                  <a:txBody>
                    <a:bodyPr/>
                    <a:lstStyle/>
                    <a:p>
                      <a:pPr>
                        <a:lnSpc>
                          <a:spcPct val="100000"/>
                        </a:lnSpc>
                        <a:spcAft>
                          <a:spcPts val="0"/>
                        </a:spcAft>
                      </a:pPr>
                      <a:r>
                        <a:rPr lang="en-US" sz="1700" dirty="0">
                          <a:effectLst/>
                        </a:rPr>
                        <a:t>Finish Day 2</a:t>
                      </a:r>
                      <a:endParaRPr lang="en-US" sz="1700" dirty="0">
                        <a:solidFill>
                          <a:srgbClr val="000000"/>
                        </a:solidFill>
                        <a:effectLst/>
                        <a:latin typeface="+mn-lt"/>
                        <a:ea typeface="Arial" charset="0"/>
                      </a:endParaRPr>
                    </a:p>
                  </a:txBody>
                  <a:tcPr marL="68579" marR="68579" marT="0" marB="0"/>
                </a:tc>
              </a:tr>
              <a:tr h="262766">
                <a:tc gridSpan="2">
                  <a:txBody>
                    <a:bodyPr/>
                    <a:lstStyle/>
                    <a:p>
                      <a:pPr algn="ctr">
                        <a:lnSpc>
                          <a:spcPct val="100000"/>
                        </a:lnSpc>
                        <a:spcAft>
                          <a:spcPts val="0"/>
                        </a:spcAft>
                      </a:pPr>
                      <a:r>
                        <a:rPr lang="en-US" sz="1700" dirty="0">
                          <a:effectLst/>
                        </a:rPr>
                        <a:t>Day 3</a:t>
                      </a:r>
                      <a:endParaRPr lang="en-US" sz="1700" b="1" dirty="0">
                        <a:solidFill>
                          <a:srgbClr val="000000"/>
                        </a:solidFill>
                        <a:effectLst/>
                        <a:latin typeface="+mn-lt"/>
                        <a:ea typeface="Arial" charset="0"/>
                      </a:endParaRPr>
                    </a:p>
                  </a:txBody>
                  <a:tcPr marL="68579" marR="68579" marT="0" marB="0"/>
                </a:tc>
                <a:tc hMerge="1">
                  <a:txBody>
                    <a:bodyPr/>
                    <a:lstStyle/>
                    <a:p>
                      <a:endParaRPr lang="en-US"/>
                    </a:p>
                  </a:txBody>
                  <a:tcPr/>
                </a:tc>
              </a:tr>
              <a:tr h="623892">
                <a:tc>
                  <a:txBody>
                    <a:bodyPr/>
                    <a:lstStyle/>
                    <a:p>
                      <a:pPr>
                        <a:lnSpc>
                          <a:spcPct val="100000"/>
                        </a:lnSpc>
                        <a:spcAft>
                          <a:spcPts val="0"/>
                        </a:spcAft>
                      </a:pPr>
                      <a:r>
                        <a:rPr lang="en-US" sz="1700" dirty="0" smtClean="0">
                          <a:effectLst/>
                        </a:rPr>
                        <a:t>9:00</a:t>
                      </a:r>
                      <a:endParaRPr lang="en-US" sz="1700" dirty="0">
                        <a:solidFill>
                          <a:srgbClr val="000000"/>
                        </a:solidFill>
                        <a:effectLst/>
                        <a:latin typeface="+mn-lt"/>
                        <a:ea typeface="Arial" charset="0"/>
                      </a:endParaRPr>
                    </a:p>
                  </a:txBody>
                  <a:tcPr marL="68579" marR="68579" marT="0" marB="0"/>
                </a:tc>
                <a:tc>
                  <a:txBody>
                    <a:bodyPr/>
                    <a:lstStyle/>
                    <a:p>
                      <a:pPr>
                        <a:lnSpc>
                          <a:spcPct val="100000"/>
                        </a:lnSpc>
                        <a:spcAft>
                          <a:spcPts val="0"/>
                        </a:spcAft>
                      </a:pPr>
                      <a:r>
                        <a:rPr lang="en-US" sz="1700" dirty="0">
                          <a:effectLst/>
                        </a:rPr>
                        <a:t>Working individually or in teams on </a:t>
                      </a:r>
                      <a:r>
                        <a:rPr lang="en-US" sz="1700" dirty="0" err="1">
                          <a:effectLst/>
                        </a:rPr>
                        <a:t>finalising</a:t>
                      </a:r>
                      <a:r>
                        <a:rPr lang="en-US" sz="1700" dirty="0">
                          <a:effectLst/>
                        </a:rPr>
                        <a:t> materials and </a:t>
                      </a:r>
                      <a:r>
                        <a:rPr lang="en-US" sz="1700" dirty="0" smtClean="0">
                          <a:effectLst/>
                        </a:rPr>
                        <a:t>plans,</a:t>
                      </a:r>
                      <a:r>
                        <a:rPr lang="en-US" sz="1700" baseline="0" dirty="0" smtClean="0">
                          <a:effectLst/>
                        </a:rPr>
                        <a:t> one-on-one</a:t>
                      </a:r>
                      <a:r>
                        <a:rPr lang="en-US" sz="1700" dirty="0" smtClean="0">
                          <a:effectLst/>
                        </a:rPr>
                        <a:t> </a:t>
                      </a:r>
                      <a:r>
                        <a:rPr lang="en-US" sz="1700" dirty="0">
                          <a:effectLst/>
                        </a:rPr>
                        <a:t>consultations with facilitators</a:t>
                      </a:r>
                      <a:endParaRPr lang="en-US" sz="1700" dirty="0">
                        <a:solidFill>
                          <a:srgbClr val="000000"/>
                        </a:solidFill>
                        <a:effectLst/>
                        <a:latin typeface="+mn-lt"/>
                        <a:ea typeface="Arial" charset="0"/>
                      </a:endParaRPr>
                    </a:p>
                  </a:txBody>
                  <a:tcPr marL="68579" marR="68579" marT="0" marB="0"/>
                </a:tc>
              </a:tr>
              <a:tr h="376259">
                <a:tc>
                  <a:txBody>
                    <a:bodyPr/>
                    <a:lstStyle/>
                    <a:p>
                      <a:pPr>
                        <a:lnSpc>
                          <a:spcPct val="100000"/>
                        </a:lnSpc>
                        <a:spcAft>
                          <a:spcPts val="0"/>
                        </a:spcAft>
                      </a:pPr>
                      <a:r>
                        <a:rPr lang="en-US" sz="1700" dirty="0">
                          <a:effectLst/>
                        </a:rPr>
                        <a:t>12:</a:t>
                      </a:r>
                      <a:r>
                        <a:rPr lang="en-US" sz="1700" dirty="0" smtClean="0">
                          <a:effectLst/>
                        </a:rPr>
                        <a:t>30</a:t>
                      </a:r>
                      <a:endParaRPr lang="en-US" sz="1700" dirty="0">
                        <a:solidFill>
                          <a:srgbClr val="000000"/>
                        </a:solidFill>
                        <a:effectLst/>
                        <a:latin typeface="+mn-lt"/>
                        <a:ea typeface="Arial" charset="0"/>
                      </a:endParaRPr>
                    </a:p>
                  </a:txBody>
                  <a:tcPr marL="68579" marR="68579" marT="0" marB="0"/>
                </a:tc>
                <a:tc>
                  <a:txBody>
                    <a:bodyPr/>
                    <a:lstStyle/>
                    <a:p>
                      <a:pPr>
                        <a:lnSpc>
                          <a:spcPct val="100000"/>
                        </a:lnSpc>
                        <a:spcAft>
                          <a:spcPts val="0"/>
                        </a:spcAft>
                      </a:pPr>
                      <a:r>
                        <a:rPr lang="en-US" sz="1700" dirty="0">
                          <a:effectLst/>
                        </a:rPr>
                        <a:t>Finish Day 3</a:t>
                      </a:r>
                      <a:endParaRPr lang="en-US" sz="1700" dirty="0">
                        <a:solidFill>
                          <a:srgbClr val="000000"/>
                        </a:solidFill>
                        <a:effectLst/>
                        <a:latin typeface="+mn-lt"/>
                        <a:ea typeface="Arial" charset="0"/>
                      </a:endParaRPr>
                    </a:p>
                  </a:txBody>
                  <a:tcPr marL="68579" marR="68579"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0466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7"/>
          <p:cNvSpPr>
            <a:spLocks noChangeArrowheads="1"/>
          </p:cNvSpPr>
          <p:nvPr/>
        </p:nvSpPr>
        <p:spPr bwMode="auto">
          <a:xfrm>
            <a:off x="0" y="4391025"/>
            <a:ext cx="9144000" cy="1985963"/>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47107" name="Title 1"/>
          <p:cNvSpPr>
            <a:spLocks noGrp="1"/>
          </p:cNvSpPr>
          <p:nvPr>
            <p:ph type="title"/>
          </p:nvPr>
        </p:nvSpPr>
        <p:spPr>
          <a:xfrm>
            <a:off x="250825" y="2708275"/>
            <a:ext cx="7886700" cy="2852738"/>
          </a:xfrm>
        </p:spPr>
        <p:txBody>
          <a:bodyPr/>
          <a:lstStyle/>
          <a:p>
            <a:r>
              <a:rPr lang="en-US">
                <a:solidFill>
                  <a:srgbClr val="364226"/>
                </a:solidFill>
                <a:latin typeface="Arial" charset="0"/>
                <a:ea typeface="MS PGothic" charset="0"/>
              </a:rPr>
              <a:t>Module 8</a:t>
            </a:r>
          </a:p>
        </p:txBody>
      </p:sp>
      <p:sp>
        <p:nvSpPr>
          <p:cNvPr id="47108" name="Text Placeholder 2"/>
          <p:cNvSpPr>
            <a:spLocks noGrp="1"/>
          </p:cNvSpPr>
          <p:nvPr>
            <p:ph type="body" idx="1"/>
          </p:nvPr>
        </p:nvSpPr>
        <p:spPr>
          <a:xfrm>
            <a:off x="250825" y="5588000"/>
            <a:ext cx="7886700" cy="762000"/>
          </a:xfrm>
        </p:spPr>
        <p:txBody>
          <a:bodyPr/>
          <a:lstStyle/>
          <a:p>
            <a:r>
              <a:rPr lang="en-US">
                <a:solidFill>
                  <a:srgbClr val="364226"/>
                </a:solidFill>
                <a:latin typeface="Arial" charset="0"/>
                <a:ea typeface="MS PGothic" charset="0"/>
              </a:rPr>
              <a:t>Planning information and data collection</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395288" y="260350"/>
            <a:ext cx="8229600" cy="922338"/>
          </a:xfrm>
        </p:spPr>
        <p:txBody>
          <a:bodyPr/>
          <a:lstStyle/>
          <a:p>
            <a:r>
              <a:rPr lang="en-US">
                <a:latin typeface="Arial" charset="0"/>
                <a:ea typeface="MS PGothic" charset="0"/>
              </a:rPr>
              <a:t>Tracking project activities and achievements (‘monitoring’)</a:t>
            </a:r>
          </a:p>
        </p:txBody>
      </p:sp>
      <p:sp>
        <p:nvSpPr>
          <p:cNvPr id="48130" name="Rectangle 7"/>
          <p:cNvSpPr>
            <a:spLocks noChangeArrowheads="1"/>
          </p:cNvSpPr>
          <p:nvPr/>
        </p:nvSpPr>
        <p:spPr bwMode="auto">
          <a:xfrm>
            <a:off x="395288" y="1844675"/>
            <a:ext cx="8497887"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85750" indent="-285750">
              <a:buFont typeface="Arial" charset="0"/>
              <a:buChar char="•"/>
            </a:pPr>
            <a:r>
              <a:rPr lang="en-AU" sz="1900">
                <a:solidFill>
                  <a:schemeClr val="tx1"/>
                </a:solidFill>
              </a:rPr>
              <a:t>Tracking (‘m</a:t>
            </a:r>
            <a:r>
              <a:rPr lang="en-AU" altLang="ja-JP" sz="1900">
                <a:solidFill>
                  <a:schemeClr val="tx1"/>
                </a:solidFill>
              </a:rPr>
              <a:t>onitoring’) = keeping good records, signals that you are on track.</a:t>
            </a:r>
          </a:p>
          <a:p>
            <a:pPr marL="285750" indent="-285750">
              <a:buFont typeface="Arial" charset="0"/>
              <a:buChar char="•"/>
            </a:pPr>
            <a:r>
              <a:rPr lang="en-AU" sz="1900">
                <a:solidFill>
                  <a:schemeClr val="tx1"/>
                </a:solidFill>
              </a:rPr>
              <a:t>Evaluation = answering your key questions.</a:t>
            </a:r>
          </a:p>
          <a:p>
            <a:pPr marL="285750" indent="-285750">
              <a:buFont typeface="Arial" charset="0"/>
              <a:buChar char="•"/>
            </a:pPr>
            <a:endParaRPr lang="en-AU" sz="1900">
              <a:solidFill>
                <a:schemeClr val="tx1"/>
              </a:solidFill>
            </a:endParaRPr>
          </a:p>
          <a:p>
            <a:pPr marL="285750" indent="-285750">
              <a:buFont typeface="Arial" charset="0"/>
              <a:buChar char="•"/>
            </a:pPr>
            <a:r>
              <a:rPr lang="en-AU" sz="1900">
                <a:solidFill>
                  <a:schemeClr val="tx1"/>
                </a:solidFill>
              </a:rPr>
              <a:t>Things you could track:</a:t>
            </a:r>
          </a:p>
          <a:p>
            <a:pPr marL="742950" lvl="1" indent="-285750">
              <a:buFont typeface="Arial" charset="0"/>
              <a:buChar char="•"/>
            </a:pPr>
            <a:r>
              <a:rPr lang="en-US" sz="1900">
                <a:solidFill>
                  <a:srgbClr val="000000"/>
                </a:solidFill>
              </a:rPr>
              <a:t>the number of workshops or meetings (including dates and agendas);</a:t>
            </a:r>
          </a:p>
          <a:p>
            <a:pPr marL="742950" lvl="1" indent="-285750">
              <a:buFont typeface="Arial" charset="0"/>
              <a:buChar char="•"/>
            </a:pPr>
            <a:r>
              <a:rPr lang="en-US" sz="1900">
                <a:solidFill>
                  <a:srgbClr val="000000"/>
                </a:solidFill>
              </a:rPr>
              <a:t>the number of people who have attended your workshops or meetings (including the number of men and the number of women);</a:t>
            </a:r>
          </a:p>
          <a:p>
            <a:pPr marL="742950" lvl="1" indent="-285750">
              <a:buFont typeface="Arial" charset="0"/>
              <a:buChar char="•"/>
            </a:pPr>
            <a:r>
              <a:rPr lang="en-US" sz="1900">
                <a:solidFill>
                  <a:srgbClr val="000000"/>
                </a:solidFill>
              </a:rPr>
              <a:t>the number of pieces of content produced;</a:t>
            </a:r>
          </a:p>
          <a:p>
            <a:pPr marL="742950" lvl="1" indent="-285750">
              <a:buFont typeface="Arial" charset="0"/>
              <a:buChar char="•"/>
            </a:pPr>
            <a:r>
              <a:rPr lang="en-US" sz="1900">
                <a:solidFill>
                  <a:srgbClr val="000000"/>
                </a:solidFill>
              </a:rPr>
              <a:t>the number of people who have viewed, listened to, or used your content or system.</a:t>
            </a:r>
          </a:p>
          <a:p>
            <a:pPr marL="285750" indent="-285750">
              <a:buFont typeface="Arial" charset="0"/>
              <a:buChar char="•"/>
            </a:pPr>
            <a:r>
              <a:rPr lang="en-US" sz="1900">
                <a:solidFill>
                  <a:srgbClr val="000000"/>
                </a:solidFill>
              </a:rPr>
              <a:t>Gives a quick indication of progress.</a:t>
            </a:r>
          </a:p>
          <a:p>
            <a:pPr marL="285750" indent="-285750">
              <a:buFont typeface="Arial" charset="0"/>
              <a:buChar char="•"/>
            </a:pPr>
            <a:r>
              <a:rPr lang="en-US" sz="1900">
                <a:solidFill>
                  <a:srgbClr val="000000"/>
                </a:solidFill>
              </a:rPr>
              <a:t>Some stakeholders (often funders) might be interested in this information.</a:t>
            </a:r>
          </a:p>
          <a:p>
            <a:pPr marL="285750" indent="-285750">
              <a:buFont typeface="Arial" charset="0"/>
              <a:buChar char="•"/>
            </a:pPr>
            <a:r>
              <a:rPr lang="en-US" sz="1900">
                <a:solidFill>
                  <a:srgbClr val="000000"/>
                </a:solidFill>
              </a:rPr>
              <a:t>More tracking tools in the </a:t>
            </a:r>
            <a:r>
              <a:rPr lang="en-US" sz="1900" i="1">
                <a:solidFill>
                  <a:srgbClr val="000000"/>
                </a:solidFill>
              </a:rPr>
              <a:t>IDEAS Guide.</a:t>
            </a:r>
            <a:endParaRPr lang="en-AU" sz="1900" i="1">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23850" y="549275"/>
            <a:ext cx="8229600" cy="922338"/>
          </a:xfrm>
        </p:spPr>
        <p:txBody>
          <a:bodyPr/>
          <a:lstStyle/>
          <a:p>
            <a:r>
              <a:rPr lang="en-US">
                <a:latin typeface="Arial" charset="0"/>
                <a:ea typeface="MS PGothic" charset="0"/>
              </a:rPr>
              <a:t>Activity 1: Creating a monitoring plan</a:t>
            </a:r>
          </a:p>
        </p:txBody>
      </p:sp>
      <p:pic>
        <p:nvPicPr>
          <p:cNvPr id="491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73238"/>
            <a:ext cx="628808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23850" y="549275"/>
            <a:ext cx="8229600" cy="922338"/>
          </a:xfrm>
        </p:spPr>
        <p:txBody>
          <a:bodyPr/>
          <a:lstStyle/>
          <a:p>
            <a:r>
              <a:rPr lang="en-US">
                <a:latin typeface="Arial" charset="0"/>
                <a:ea typeface="MS PGothic" charset="0"/>
              </a:rPr>
              <a:t>Tool: Capturing the unexpected</a:t>
            </a:r>
          </a:p>
        </p:txBody>
      </p:sp>
      <p:sp>
        <p:nvSpPr>
          <p:cNvPr id="50178" name="Content Placeholder 2"/>
          <p:cNvSpPr>
            <a:spLocks noGrp="1"/>
          </p:cNvSpPr>
          <p:nvPr>
            <p:ph idx="1"/>
          </p:nvPr>
        </p:nvSpPr>
        <p:spPr>
          <a:xfrm>
            <a:off x="395288" y="1916113"/>
            <a:ext cx="8223250" cy="1192212"/>
          </a:xfrm>
        </p:spPr>
        <p:txBody>
          <a:bodyPr/>
          <a:lstStyle/>
          <a:p>
            <a:r>
              <a:rPr lang="en-US">
                <a:latin typeface="Arial" charset="0"/>
                <a:ea typeface="MS PGothic" charset="0"/>
              </a:rPr>
              <a:t>Tracking and monitoring works for things that are predictable.</a:t>
            </a:r>
          </a:p>
          <a:p>
            <a:r>
              <a:rPr lang="en-US">
                <a:latin typeface="Arial" charset="0"/>
                <a:ea typeface="MS PGothic" charset="0"/>
              </a:rPr>
              <a:t>Unexpected events and changes (positive and negative) can be useful moments for learning.</a:t>
            </a:r>
          </a:p>
          <a:p>
            <a:r>
              <a:rPr lang="en-US">
                <a:latin typeface="Arial" charset="0"/>
                <a:ea typeface="MS PGothic" charset="0"/>
              </a:rPr>
              <a:t>Option: Unexpected event tracking tool</a:t>
            </a:r>
          </a:p>
        </p:txBody>
      </p:sp>
      <p:pic>
        <p:nvPicPr>
          <p:cNvPr id="501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406775"/>
            <a:ext cx="80867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23850" y="333375"/>
            <a:ext cx="8229600" cy="922338"/>
          </a:xfrm>
        </p:spPr>
        <p:txBody>
          <a:bodyPr/>
          <a:lstStyle/>
          <a:p>
            <a:r>
              <a:rPr lang="en-US">
                <a:latin typeface="Arial" charset="0"/>
                <a:ea typeface="MS PGothic" charset="0"/>
              </a:rPr>
              <a:t>Activity 2: Choosing evaluation methods using </a:t>
            </a:r>
            <a:r>
              <a:rPr lang="en-US">
                <a:solidFill>
                  <a:srgbClr val="FFFFFF"/>
                </a:solidFill>
                <a:latin typeface="Arial" charset="0"/>
                <a:ea typeface="MS PGothic" charset="0"/>
              </a:rPr>
              <a:t>methods cards</a:t>
            </a:r>
          </a:p>
        </p:txBody>
      </p:sp>
      <p:sp>
        <p:nvSpPr>
          <p:cNvPr id="80901" name="Content Placeholder 1"/>
          <p:cNvSpPr>
            <a:spLocks noGrp="1"/>
          </p:cNvSpPr>
          <p:nvPr>
            <p:ph idx="1"/>
          </p:nvPr>
        </p:nvSpPr>
        <p:spPr>
          <a:xfrm>
            <a:off x="323850" y="1700213"/>
            <a:ext cx="3600450" cy="3313112"/>
          </a:xfrm>
        </p:spPr>
        <p:txBody>
          <a:bodyPr/>
          <a:lstStyle/>
          <a:p>
            <a:pPr marL="457200" indent="-457200">
              <a:buFontTx/>
              <a:buAutoNum type="arabicPeriod"/>
              <a:defRPr/>
            </a:pPr>
            <a:r>
              <a:rPr lang="en-US" sz="2000" dirty="0" smtClean="0"/>
              <a:t>Each question should be on a sticky note.</a:t>
            </a:r>
          </a:p>
          <a:p>
            <a:pPr marL="457200" indent="-457200">
              <a:buFontTx/>
              <a:buAutoNum type="arabicPeriod"/>
              <a:defRPr/>
            </a:pPr>
            <a:r>
              <a:rPr lang="en-US" sz="2000" dirty="0" smtClean="0"/>
              <a:t>Read through the methods cards. </a:t>
            </a:r>
          </a:p>
          <a:p>
            <a:pPr marL="457200" indent="-457200">
              <a:buFontTx/>
              <a:buAutoNum type="arabicPeriod"/>
              <a:defRPr/>
            </a:pPr>
            <a:r>
              <a:rPr lang="en-US" sz="2000" dirty="0" smtClean="0"/>
              <a:t>Place methods card that seem useful next to evaluation question(s).  </a:t>
            </a:r>
          </a:p>
          <a:p>
            <a:pPr marL="457200" indent="-457200">
              <a:buFontTx/>
              <a:buAutoNum type="arabicPeriod"/>
              <a:defRPr/>
            </a:pPr>
            <a:r>
              <a:rPr lang="en-US" sz="2000" dirty="0" smtClean="0"/>
              <a:t>What would the information source be?</a:t>
            </a:r>
          </a:p>
          <a:p>
            <a:pPr marL="0" indent="0">
              <a:buFontTx/>
              <a:buNone/>
              <a:defRPr/>
            </a:pPr>
            <a:endParaRPr lang="en-US" sz="2000" dirty="0" smtClean="0"/>
          </a:p>
        </p:txBody>
      </p:sp>
      <p:pic>
        <p:nvPicPr>
          <p:cNvPr id="51203"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3438" y="3213100"/>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ontent Placeholder 1"/>
          <p:cNvSpPr txBox="1">
            <a:spLocks/>
          </p:cNvSpPr>
          <p:nvPr/>
        </p:nvSpPr>
        <p:spPr bwMode="auto">
          <a:xfrm>
            <a:off x="4500563" y="1557338"/>
            <a:ext cx="462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73050" algn="l"/>
              </a:tabLst>
              <a:defRPr sz="1000">
                <a:solidFill>
                  <a:schemeClr val="bg1"/>
                </a:solidFill>
                <a:latin typeface="Arial" charset="0"/>
                <a:ea typeface="MS PGothic" charset="0"/>
                <a:cs typeface="MS PGothic" charset="0"/>
              </a:defRPr>
            </a:lvl1pPr>
            <a:lvl2pPr marL="742950" indent="-285750">
              <a:tabLst>
                <a:tab pos="273050" algn="l"/>
              </a:tabLst>
              <a:defRPr sz="1000">
                <a:solidFill>
                  <a:schemeClr val="bg1"/>
                </a:solidFill>
                <a:latin typeface="Arial" charset="0"/>
                <a:ea typeface="MS PGothic" charset="0"/>
                <a:cs typeface="MS PGothic" charset="0"/>
              </a:defRPr>
            </a:lvl2pPr>
            <a:lvl3pPr marL="1143000" indent="-228600">
              <a:tabLst>
                <a:tab pos="273050" algn="l"/>
              </a:tabLst>
              <a:defRPr sz="1000">
                <a:solidFill>
                  <a:schemeClr val="bg1"/>
                </a:solidFill>
                <a:latin typeface="Arial" charset="0"/>
                <a:ea typeface="MS PGothic" charset="0"/>
                <a:cs typeface="MS PGothic" charset="0"/>
              </a:defRPr>
            </a:lvl3pPr>
            <a:lvl4pPr marL="1600200" indent="-228600">
              <a:tabLst>
                <a:tab pos="273050" algn="l"/>
              </a:tabLst>
              <a:defRPr sz="1000">
                <a:solidFill>
                  <a:schemeClr val="bg1"/>
                </a:solidFill>
                <a:latin typeface="Arial" charset="0"/>
                <a:ea typeface="MS PGothic" charset="0"/>
                <a:cs typeface="MS PGothic" charset="0"/>
              </a:defRPr>
            </a:lvl4pPr>
            <a:lvl5pPr marL="2057400" indent="-228600">
              <a:tabLst>
                <a:tab pos="273050" algn="l"/>
              </a:tabLst>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273050" algn="l"/>
              </a:tabLs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273050" algn="l"/>
              </a:tabLs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273050" algn="l"/>
              </a:tabLs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273050" algn="l"/>
              </a:tabLst>
              <a:defRPr sz="1000">
                <a:solidFill>
                  <a:schemeClr val="bg1"/>
                </a:solidFill>
                <a:latin typeface="Arial" charset="0"/>
                <a:ea typeface="MS PGothic" charset="0"/>
                <a:cs typeface="MS PGothic" charset="0"/>
              </a:defRPr>
            </a:lvl9pPr>
          </a:lstStyle>
          <a:p>
            <a:pPr>
              <a:spcBef>
                <a:spcPct val="50000"/>
              </a:spcBef>
              <a:buClr>
                <a:srgbClr val="887E6E"/>
              </a:buClr>
            </a:pPr>
            <a:r>
              <a:rPr lang="en-US" sz="2000">
                <a:solidFill>
                  <a:schemeClr val="tx1"/>
                </a:solidFill>
              </a:rPr>
              <a:t>5. Which (combination of) method(s) </a:t>
            </a:r>
            <a:br>
              <a:rPr lang="en-US" sz="2000">
                <a:solidFill>
                  <a:schemeClr val="tx1"/>
                </a:solidFill>
              </a:rPr>
            </a:br>
            <a:r>
              <a:rPr lang="en-US" sz="2000">
                <a:solidFill>
                  <a:schemeClr val="tx1"/>
                </a:solidFill>
              </a:rPr>
              <a:t>	will be best/most realistic to answer </a:t>
            </a:r>
            <a:br>
              <a:rPr lang="en-US" sz="2000">
                <a:solidFill>
                  <a:schemeClr val="tx1"/>
                </a:solidFill>
              </a:rPr>
            </a:br>
            <a:r>
              <a:rPr lang="en-US" sz="2000">
                <a:solidFill>
                  <a:schemeClr val="tx1"/>
                </a:solidFill>
              </a:rPr>
              <a:t>	your questions? (Start with the most </a:t>
            </a:r>
            <a:br>
              <a:rPr lang="en-US" sz="2000">
                <a:solidFill>
                  <a:schemeClr val="tx1"/>
                </a:solidFill>
              </a:rPr>
            </a:br>
            <a:r>
              <a:rPr lang="en-US" sz="2000">
                <a:solidFill>
                  <a:schemeClr val="tx1"/>
                </a:solidFill>
              </a:rPr>
              <a:t>	important questions.)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23850" y="549275"/>
            <a:ext cx="8229600" cy="922338"/>
          </a:xfrm>
        </p:spPr>
        <p:txBody>
          <a:bodyPr/>
          <a:lstStyle/>
          <a:p>
            <a:r>
              <a:rPr lang="en-US">
                <a:latin typeface="Arial" charset="0"/>
                <a:ea typeface="MS PGothic" charset="0"/>
              </a:rPr>
              <a:t>Ethics in data collection and evaluation</a:t>
            </a:r>
          </a:p>
        </p:txBody>
      </p:sp>
      <p:sp>
        <p:nvSpPr>
          <p:cNvPr id="52226" name="Content Placeholder 2"/>
          <p:cNvSpPr>
            <a:spLocks noGrp="1"/>
          </p:cNvSpPr>
          <p:nvPr>
            <p:ph idx="1"/>
          </p:nvPr>
        </p:nvSpPr>
        <p:spPr>
          <a:xfrm>
            <a:off x="381000" y="1700213"/>
            <a:ext cx="8439150" cy="4217987"/>
          </a:xfrm>
        </p:spPr>
        <p:txBody>
          <a:bodyPr/>
          <a:lstStyle/>
          <a:p>
            <a:r>
              <a:rPr lang="en-US" sz="2000">
                <a:latin typeface="Arial" charset="0"/>
                <a:ea typeface="MS PGothic" charset="0"/>
              </a:rPr>
              <a:t>‘Informed consent’.</a:t>
            </a:r>
          </a:p>
          <a:p>
            <a:r>
              <a:rPr lang="en-US" sz="2000">
                <a:latin typeface="Arial" charset="0"/>
                <a:ea typeface="MS PGothic" charset="0"/>
              </a:rPr>
              <a:t>Ongoing communication and trust.</a:t>
            </a:r>
          </a:p>
          <a:p>
            <a:r>
              <a:rPr lang="en-US" sz="2000">
                <a:latin typeface="Arial" charset="0"/>
                <a:ea typeface="MS PGothic" charset="0"/>
              </a:rPr>
              <a:t>People have the right to change their minds.</a:t>
            </a:r>
          </a:p>
          <a:p>
            <a:r>
              <a:rPr lang="en-US" sz="2000">
                <a:latin typeface="Arial" charset="0"/>
                <a:ea typeface="MS PGothic" charset="0"/>
              </a:rPr>
              <a:t>Privacy:</a:t>
            </a:r>
          </a:p>
          <a:p>
            <a:pPr lvl="1"/>
            <a:r>
              <a:rPr lang="en-US" sz="2000">
                <a:latin typeface="Arial" charset="0"/>
                <a:ea typeface="MS PGothic" charset="0"/>
                <a:cs typeface="MS PGothic" charset="0"/>
              </a:rPr>
              <a:t> Are you collecting personal information?</a:t>
            </a:r>
          </a:p>
          <a:p>
            <a:pPr lvl="1"/>
            <a:r>
              <a:rPr lang="en-US" sz="2000">
                <a:latin typeface="Arial" charset="0"/>
                <a:ea typeface="MS PGothic" charset="0"/>
                <a:cs typeface="MS PGothic" charset="0"/>
              </a:rPr>
              <a:t> Who will have access?</a:t>
            </a:r>
          </a:p>
          <a:p>
            <a:pPr lvl="1"/>
            <a:r>
              <a:rPr lang="en-US" sz="2000">
                <a:latin typeface="Arial" charset="0"/>
                <a:ea typeface="MS PGothic" charset="0"/>
                <a:cs typeface="MS PGothic" charset="0"/>
              </a:rPr>
              <a:t> How will it be stored?</a:t>
            </a:r>
          </a:p>
          <a:p>
            <a:pPr lvl="1"/>
            <a:r>
              <a:rPr lang="en-US" sz="2000">
                <a:latin typeface="Arial" charset="0"/>
                <a:ea typeface="MS PGothic" charset="0"/>
                <a:cs typeface="MS PGothic" charset="0"/>
              </a:rPr>
              <a:t> Will you ask for people’s names in the evaluation?</a:t>
            </a:r>
          </a:p>
          <a:p>
            <a:pPr lvl="1"/>
            <a:r>
              <a:rPr lang="en-US" sz="2000">
                <a:latin typeface="Arial" charset="0"/>
                <a:ea typeface="MS PGothic" charset="0"/>
                <a:cs typeface="MS PGothic" charset="0"/>
              </a:rPr>
              <a:t> Will people’s names be used in reports?</a:t>
            </a:r>
          </a:p>
          <a:p>
            <a:pPr lvl="1"/>
            <a:endParaRPr lang="en-US">
              <a:latin typeface="Arial" charset="0"/>
              <a:ea typeface="MS PGothic" charset="0"/>
              <a:cs typeface="MS PGothic"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900113" y="260350"/>
            <a:ext cx="74882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US" sz="2500">
                <a:solidFill>
                  <a:srgbClr val="FFFFFF"/>
                </a:solidFill>
              </a:rPr>
              <a:t>Activity 3: Compiling an evaluation plan</a:t>
            </a:r>
          </a:p>
        </p:txBody>
      </p:sp>
      <p:pic>
        <p:nvPicPr>
          <p:cNvPr id="5325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l="18321" b="237"/>
          <a:stretch>
            <a:fillRect/>
          </a:stretch>
        </p:blipFill>
        <p:spPr>
          <a:xfrm rot="16200000">
            <a:off x="2291556" y="-265905"/>
            <a:ext cx="4829175" cy="8475662"/>
          </a:xfr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16" y="-598489"/>
            <a:ext cx="9325745" cy="712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7"/>
          <p:cNvSpPr>
            <a:spLocks noChangeArrowheads="1"/>
          </p:cNvSpPr>
          <p:nvPr/>
        </p:nvSpPr>
        <p:spPr bwMode="auto">
          <a:xfrm>
            <a:off x="-9525" y="4279900"/>
            <a:ext cx="9153525" cy="2101850"/>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54276" name="Title 1"/>
          <p:cNvSpPr>
            <a:spLocks noGrp="1"/>
          </p:cNvSpPr>
          <p:nvPr>
            <p:ph type="title"/>
          </p:nvPr>
        </p:nvSpPr>
        <p:spPr>
          <a:xfrm>
            <a:off x="447675" y="2565400"/>
            <a:ext cx="7886700" cy="2852738"/>
          </a:xfrm>
        </p:spPr>
        <p:txBody>
          <a:bodyPr/>
          <a:lstStyle/>
          <a:p>
            <a:pPr>
              <a:defRPr/>
            </a:pPr>
            <a:r>
              <a:rPr lang="en-US" dirty="0">
                <a:solidFill>
                  <a:schemeClr val="accent5">
                    <a:lumMod val="50000"/>
                  </a:schemeClr>
                </a:solidFill>
                <a:ea typeface="MS PGothic" charset="0"/>
              </a:rPr>
              <a:t>Module 9</a:t>
            </a:r>
          </a:p>
        </p:txBody>
      </p:sp>
      <p:sp>
        <p:nvSpPr>
          <p:cNvPr id="54277" name="Text Placeholder 2"/>
          <p:cNvSpPr>
            <a:spLocks noGrp="1"/>
          </p:cNvSpPr>
          <p:nvPr>
            <p:ph type="body" idx="1"/>
          </p:nvPr>
        </p:nvSpPr>
        <p:spPr>
          <a:xfrm>
            <a:off x="447675" y="5445125"/>
            <a:ext cx="7886700" cy="720725"/>
          </a:xfrm>
        </p:spPr>
        <p:txBody>
          <a:bodyPr/>
          <a:lstStyle/>
          <a:p>
            <a:pPr>
              <a:defRPr/>
            </a:pPr>
            <a:r>
              <a:rPr lang="en-US" dirty="0">
                <a:solidFill>
                  <a:schemeClr val="accent5">
                    <a:lumMod val="50000"/>
                  </a:schemeClr>
                </a:solidFill>
                <a:ea typeface="MS PGothic" charset="0"/>
              </a:rPr>
              <a:t>Making sense of data</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23850" y="549275"/>
            <a:ext cx="8229600" cy="922338"/>
          </a:xfrm>
        </p:spPr>
        <p:txBody>
          <a:bodyPr/>
          <a:lstStyle/>
          <a:p>
            <a:r>
              <a:rPr lang="en-US">
                <a:latin typeface="Arial" charset="0"/>
                <a:ea typeface="MS PGothic" charset="0"/>
              </a:rPr>
              <a:t>Managing data</a:t>
            </a:r>
          </a:p>
        </p:txBody>
      </p:sp>
      <p:sp>
        <p:nvSpPr>
          <p:cNvPr id="86021" name="Content Placeholder 5"/>
          <p:cNvSpPr>
            <a:spLocks noGrp="1"/>
          </p:cNvSpPr>
          <p:nvPr>
            <p:ph idx="1"/>
          </p:nvPr>
        </p:nvSpPr>
        <p:spPr>
          <a:xfrm>
            <a:off x="365125" y="2060575"/>
            <a:ext cx="8229600" cy="3313113"/>
          </a:xfrm>
        </p:spPr>
        <p:txBody>
          <a:bodyPr/>
          <a:lstStyle/>
          <a:p>
            <a:pPr>
              <a:defRPr/>
            </a:pPr>
            <a:r>
              <a:rPr lang="en-US" sz="2400" dirty="0" smtClean="0"/>
              <a:t>Do you have examples of where data has been lost?</a:t>
            </a:r>
          </a:p>
          <a:p>
            <a:pPr>
              <a:defRPr/>
            </a:pPr>
            <a:r>
              <a:rPr lang="en-US" sz="2400" dirty="0" smtClean="0"/>
              <a:t>What strategies do you use for managing data?</a:t>
            </a:r>
          </a:p>
          <a:p>
            <a:pPr marL="0" indent="0">
              <a:buFontTx/>
              <a:buNone/>
              <a:defRPr/>
            </a:pPr>
            <a:endParaRPr 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23850" y="549275"/>
            <a:ext cx="8229600" cy="922338"/>
          </a:xfrm>
        </p:spPr>
        <p:txBody>
          <a:bodyPr/>
          <a:lstStyle/>
          <a:p>
            <a:r>
              <a:rPr lang="en-US">
                <a:latin typeface="Arial" charset="0"/>
                <a:ea typeface="MS PGothic" charset="0"/>
              </a:rPr>
              <a:t>Managing data: An example template</a:t>
            </a:r>
          </a:p>
        </p:txBody>
      </p:sp>
      <p:sp>
        <p:nvSpPr>
          <p:cNvPr id="56322" name="TextBox 1"/>
          <p:cNvSpPr txBox="1">
            <a:spLocks noChangeArrowheads="1"/>
          </p:cNvSpPr>
          <p:nvPr/>
        </p:nvSpPr>
        <p:spPr bwMode="auto">
          <a:xfrm>
            <a:off x="323850" y="1700213"/>
            <a:ext cx="741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US" sz="1800">
                <a:solidFill>
                  <a:schemeClr val="tx1"/>
                </a:solidFill>
              </a:rPr>
              <a:t>Keeping good records of data as you collect it.</a:t>
            </a:r>
          </a:p>
        </p:txBody>
      </p:sp>
      <p:pic>
        <p:nvPicPr>
          <p:cNvPr id="5632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205038"/>
            <a:ext cx="5329238" cy="2682875"/>
          </a:xfrm>
          <a:noFill/>
        </p:spPr>
      </p:pic>
      <p:pic>
        <p:nvPicPr>
          <p:cNvPr id="563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4588" y="3284538"/>
            <a:ext cx="6708775" cy="2736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323850" y="260350"/>
            <a:ext cx="8229600" cy="1138238"/>
          </a:xfrm>
        </p:spPr>
        <p:txBody>
          <a:bodyPr/>
          <a:lstStyle/>
          <a:p>
            <a:pPr eaLnBrk="1" hangingPunct="1"/>
            <a:r>
              <a:rPr lang="en-AU">
                <a:latin typeface="Arial" charset="0"/>
                <a:ea typeface="MS PGothic" charset="0"/>
              </a:rPr>
              <a:t>Overview of the IDEAS Guide</a:t>
            </a:r>
          </a:p>
        </p:txBody>
      </p:sp>
      <p:sp>
        <p:nvSpPr>
          <p:cNvPr id="11266" name="Rectangle 4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 name="Content Placeholder 5"/>
          <p:cNvGraphicFramePr>
            <a:graphicFrameLocks noGrp="1"/>
          </p:cNvGraphicFramePr>
          <p:nvPr>
            <p:ph sz="half" idx="1"/>
          </p:nvPr>
        </p:nvGraphicFramePr>
        <p:xfrm>
          <a:off x="395288" y="1557338"/>
          <a:ext cx="8497887" cy="4759327"/>
        </p:xfrm>
        <a:graphic>
          <a:graphicData uri="http://schemas.openxmlformats.org/drawingml/2006/table">
            <a:tbl>
              <a:tblPr/>
              <a:tblGrid>
                <a:gridCol w="3078162"/>
                <a:gridCol w="5419725"/>
              </a:tblGrid>
              <a:tr h="24605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MS PGothic" charset="0"/>
                          <a:cs typeface="MS PGothic" charset="0"/>
                        </a:rPr>
                        <a:t>Guide Module</a:t>
                      </a:r>
                      <a:endParaRPr kumimoji="0" lang="en-US" sz="1400" b="0" i="0" u="none" strike="noStrike" cap="none" normalizeH="0" baseline="0">
                        <a:ln>
                          <a:noFill/>
                        </a:ln>
                        <a:solidFill>
                          <a:srgbClr val="000000"/>
                        </a:solidFill>
                        <a:effectLst/>
                        <a:latin typeface="Arial" charset="0"/>
                        <a:ea typeface="MS PGothic" charset="0"/>
                        <a:cs typeface="MS PGothic" charset="0"/>
                      </a:endParaRP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MS PGothic" charset="0"/>
                          <a:cs typeface="MS PGothic" charset="0"/>
                        </a:rPr>
                        <a:t>Objectives and Activities</a:t>
                      </a:r>
                      <a:endParaRPr kumimoji="0" lang="en-US" sz="1400" b="0" i="0" u="none" strike="noStrike" cap="none" normalizeH="0" baseline="0">
                        <a:ln>
                          <a:noFill/>
                        </a:ln>
                        <a:solidFill>
                          <a:srgbClr val="000000"/>
                        </a:solidFill>
                        <a:effectLst/>
                        <a:latin typeface="Arial" charset="0"/>
                        <a:ea typeface="MS PGothic" charset="0"/>
                        <a:cs typeface="MS PGothic" charset="0"/>
                      </a:endParaRP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655609">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Introduction to the IDEAS Guide</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An introduction to the guide and how it can be used for designing, evaluating and learning about small-scale communication projects.</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12724">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1" i="0" u="none" strike="noStrike" cap="none" normalizeH="0" baseline="0">
                          <a:ln>
                            <a:noFill/>
                          </a:ln>
                          <a:solidFill>
                            <a:srgbClr val="000000"/>
                          </a:solidFill>
                          <a:effectLst/>
                          <a:latin typeface="Arial" charset="0"/>
                          <a:ea typeface="MS PGothic" charset="0"/>
                          <a:cs typeface="MS PGothic" charset="0"/>
                        </a:rPr>
                        <a:t>PART 1</a:t>
                      </a:r>
                      <a:endParaRPr kumimoji="0" lang="en-US" sz="1400" b="0" i="0" u="none" strike="noStrike" cap="none" normalizeH="0" baseline="0">
                        <a:ln>
                          <a:noFill/>
                        </a:ln>
                        <a:solidFill>
                          <a:srgbClr val="000000"/>
                        </a:solidFill>
                        <a:effectLst/>
                        <a:latin typeface="Arial" charset="0"/>
                        <a:ea typeface="MS PGothic" charset="0"/>
                        <a:cs typeface="MS PGothic" charset="0"/>
                      </a:endParaRP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endParaRPr kumimoji="0" lang="en-US" sz="1400" b="0" i="0" u="none" strike="noStrike" cap="none" normalizeH="0" baseline="0">
                        <a:ln>
                          <a:noFill/>
                        </a:ln>
                        <a:solidFill>
                          <a:srgbClr val="000000"/>
                        </a:solidFill>
                        <a:effectLst/>
                        <a:latin typeface="Arial" charset="0"/>
                        <a:ea typeface="MS PGothic" charset="0"/>
                        <a:cs typeface="MS PGothic" charset="0"/>
                      </a:endParaRP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9254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Module 1: </a:t>
                      </a:r>
                      <a:r>
                        <a:rPr kumimoji="0" lang="en-US" sz="1400" b="0" i="0" u="none" strike="noStrike" cap="none" normalizeH="0" baseline="0">
                          <a:ln>
                            <a:noFill/>
                          </a:ln>
                          <a:solidFill>
                            <a:srgbClr val="00000A"/>
                          </a:solidFill>
                          <a:effectLst/>
                          <a:latin typeface="Arial" charset="0"/>
                          <a:ea typeface="MS PGothic" charset="0"/>
                          <a:cs typeface="MS PGothic" charset="0"/>
                        </a:rPr>
                        <a:t>Understanding the role of evaluation and learning in innovation</a:t>
                      </a:r>
                      <a:endParaRPr kumimoji="0" lang="en-US" sz="1400" b="0" i="0" u="none" strike="noStrike" cap="none" normalizeH="0" baseline="0">
                        <a:ln>
                          <a:noFill/>
                        </a:ln>
                        <a:solidFill>
                          <a:srgbClr val="000000"/>
                        </a:solidFill>
                        <a:effectLst/>
                        <a:latin typeface="Arial" charset="0"/>
                        <a:ea typeface="MS PGothic" charset="0"/>
                        <a:cs typeface="MS PGothic" charset="0"/>
                      </a:endParaRPr>
                    </a:p>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 </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Framing evaluation as continual learning. Evaluation can help you to listen and learn about what’s working, so you can share these insights and lessons with communities, organisations and funders.</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490726">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Module 2: Defining your project goals and priorities</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9594"/>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What are we trying to do? How are we trying to do it?</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9594"/>
                    </a:solidFill>
                  </a:tcPr>
                </a:tc>
              </a:tr>
              <a:tr h="736567">
                <a:tc>
                  <a:txBody>
                    <a:bodyPr/>
                    <a:lstStyle/>
                    <a:p>
                      <a:pPr marL="0" marR="0" lvl="0" indent="0" algn="l" defTabSz="914400" rtl="0" eaLnBrk="1" fontAlgn="base" latinLnBrk="0" hangingPunct="1">
                        <a:lnSpc>
                          <a:spcPct val="115000"/>
                        </a:lnSpc>
                        <a:spcBef>
                          <a:spcPct val="0"/>
                        </a:spcBef>
                        <a:spcAft>
                          <a:spcPct val="0"/>
                        </a:spcAft>
                        <a:buClrTx/>
                        <a:buSzTx/>
                        <a:buFontTx/>
                        <a:buNone/>
                        <a:tabLst>
                          <a:tab pos="4800600" algn="l"/>
                        </a:tabLst>
                      </a:pPr>
                      <a:r>
                        <a:rPr kumimoji="0" lang="en-US" sz="1400" b="0" i="0" u="none" strike="noStrike" cap="none" normalizeH="0" baseline="0">
                          <a:ln>
                            <a:noFill/>
                          </a:ln>
                          <a:solidFill>
                            <a:srgbClr val="000000"/>
                          </a:solidFill>
                          <a:effectLst/>
                          <a:latin typeface="Arial" charset="0"/>
                          <a:ea typeface="MS PGothic" charset="0"/>
                          <a:cs typeface="MS PGothic" charset="0"/>
                        </a:rPr>
                        <a:t>Module 3: Understanding the people connected with the project (Stakeholders)</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Who has an interest or role in our project design and evaluation? We map out who the stakeholders are in your project. </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A6A6A6"/>
                    </a:solidFill>
                  </a:tcPr>
                </a:tc>
              </a:tr>
              <a:tr h="655609">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Module 4: Stakeholder participation and communication</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How can you best communicate and engage with the different stakeholders in your project?</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A6A6A6"/>
                    </a:solidFill>
                  </a:tcPr>
                </a:tc>
              </a:tr>
              <a:tr h="736567">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Module 5: Doing the right thing by the people involved with the project</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What are the potentially ethical issues in media and communication projects and evaluation? How can we prevent these from becoming problems?</a:t>
                      </a:r>
                    </a:p>
                  </a:txBody>
                  <a:tcPr marL="50606" marR="50606"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A6A6A6"/>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323850" y="549275"/>
            <a:ext cx="8229600" cy="922338"/>
          </a:xfrm>
        </p:spPr>
        <p:txBody>
          <a:bodyPr/>
          <a:lstStyle/>
          <a:p>
            <a:r>
              <a:rPr lang="en-US">
                <a:latin typeface="Arial" charset="0"/>
                <a:ea typeface="MS PGothic" charset="0"/>
              </a:rPr>
              <a:t>Making sense of data (analysing data)</a:t>
            </a:r>
          </a:p>
        </p:txBody>
      </p:sp>
      <p:graphicFrame>
        <p:nvGraphicFramePr>
          <p:cNvPr id="2" name="Content Placeholder 1"/>
          <p:cNvGraphicFramePr>
            <a:graphicFrameLocks noGrp="1"/>
          </p:cNvGraphicFramePr>
          <p:nvPr>
            <p:ph idx="1"/>
          </p:nvPr>
        </p:nvGraphicFramePr>
        <p:xfrm>
          <a:off x="381000" y="1300163"/>
          <a:ext cx="8229600" cy="4865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7" name="TextBox 2"/>
          <p:cNvSpPr txBox="1">
            <a:spLocks noChangeArrowheads="1"/>
          </p:cNvSpPr>
          <p:nvPr/>
        </p:nvSpPr>
        <p:spPr bwMode="auto">
          <a:xfrm>
            <a:off x="395288" y="1773238"/>
            <a:ext cx="7704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US" sz="1800">
                <a:solidFill>
                  <a:srgbClr val="000000"/>
                </a:solidFill>
              </a:rPr>
              <a:t>There are two general kinds of data:</a:t>
            </a:r>
          </a:p>
        </p:txBody>
      </p:sp>
      <p:sp>
        <p:nvSpPr>
          <p:cNvPr id="6" name="TextBox 5"/>
          <p:cNvSpPr txBox="1"/>
          <p:nvPr/>
        </p:nvSpPr>
        <p:spPr>
          <a:xfrm>
            <a:off x="395288" y="4941888"/>
            <a:ext cx="8064500" cy="1231900"/>
          </a:xfrm>
          <a:prstGeom prst="rect">
            <a:avLst/>
          </a:prstGeom>
          <a:noFill/>
        </p:spPr>
        <p:txBody>
          <a:bodyPr>
            <a:spAutoFit/>
          </a:bodyPr>
          <a:lstStyle/>
          <a:p>
            <a:pPr marL="342900" indent="-342900">
              <a:buFont typeface="Arial"/>
              <a:buChar char="•"/>
              <a:defRPr/>
            </a:pPr>
            <a:r>
              <a:rPr lang="en-US" sz="1800" dirty="0">
                <a:solidFill>
                  <a:srgbClr val="000000"/>
                </a:solidFill>
              </a:rPr>
              <a:t>Data analysis = making sense of data by looking for patterns.</a:t>
            </a:r>
          </a:p>
          <a:p>
            <a:pPr marL="342900" indent="-342900">
              <a:buFont typeface="Arial"/>
              <a:buChar char="•"/>
              <a:defRPr/>
            </a:pPr>
            <a:r>
              <a:rPr lang="en-US" sz="1800" dirty="0">
                <a:solidFill>
                  <a:srgbClr val="000000"/>
                </a:solidFill>
              </a:rPr>
              <a:t>The way data is </a:t>
            </a:r>
            <a:r>
              <a:rPr lang="en-US" sz="1800" dirty="0" err="1">
                <a:solidFill>
                  <a:srgbClr val="000000"/>
                </a:solidFill>
              </a:rPr>
              <a:t>analysed</a:t>
            </a:r>
            <a:r>
              <a:rPr lang="en-US" sz="1800" dirty="0">
                <a:solidFill>
                  <a:srgbClr val="000000"/>
                </a:solidFill>
              </a:rPr>
              <a:t> depends on which type it is.</a:t>
            </a:r>
          </a:p>
          <a:p>
            <a:pPr>
              <a:tabLst>
                <a:tab pos="352425" algn="l"/>
              </a:tabLst>
              <a:defRPr/>
            </a:pPr>
            <a:r>
              <a:rPr lang="en-US" sz="1800" i="1" dirty="0">
                <a:solidFill>
                  <a:srgbClr val="000000"/>
                </a:solidFill>
              </a:rPr>
              <a:t>	(Hint: The methods cards indicate the type of data.) </a:t>
            </a:r>
          </a:p>
          <a:p>
            <a:pPr>
              <a:defRPr/>
            </a:pPr>
            <a:endParaRPr lang="en-US"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23850" y="333375"/>
            <a:ext cx="7777163" cy="922338"/>
          </a:xfrm>
        </p:spPr>
        <p:txBody>
          <a:bodyPr/>
          <a:lstStyle/>
          <a:p>
            <a:r>
              <a:rPr lang="en-US">
                <a:latin typeface="Arial" charset="0"/>
                <a:ea typeface="MS PGothic" charset="0"/>
              </a:rPr>
              <a:t>Activity: Making sense of data</a:t>
            </a:r>
            <a:br>
              <a:rPr lang="en-US">
                <a:latin typeface="Arial" charset="0"/>
                <a:ea typeface="MS PGothic" charset="0"/>
              </a:rPr>
            </a:br>
            <a:r>
              <a:rPr lang="en-US">
                <a:latin typeface="Arial" charset="0"/>
                <a:ea typeface="MS PGothic" charset="0"/>
              </a:rPr>
              <a:t>(learning by doing)</a:t>
            </a:r>
          </a:p>
        </p:txBody>
      </p:sp>
      <p:sp>
        <p:nvSpPr>
          <p:cNvPr id="58370" name="Text Placeholder 1"/>
          <p:cNvSpPr>
            <a:spLocks noGrp="1"/>
          </p:cNvSpPr>
          <p:nvPr>
            <p:ph idx="1"/>
          </p:nvPr>
        </p:nvSpPr>
        <p:spPr>
          <a:xfrm>
            <a:off x="381000" y="1989138"/>
            <a:ext cx="8294688" cy="4176712"/>
          </a:xfrm>
        </p:spPr>
        <p:txBody>
          <a:bodyPr/>
          <a:lstStyle/>
          <a:p>
            <a:r>
              <a:rPr lang="en-AU" sz="2400">
                <a:latin typeface="Arial" charset="0"/>
                <a:ea typeface="MS PGothic" charset="0"/>
              </a:rPr>
              <a:t>Workshop evaluation</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95288" y="188913"/>
            <a:ext cx="8569325" cy="1008062"/>
          </a:xfrm>
        </p:spPr>
        <p:txBody>
          <a:bodyPr/>
          <a:lstStyle/>
          <a:p>
            <a:r>
              <a:rPr lang="en-US">
                <a:latin typeface="Arial" charset="0"/>
                <a:ea typeface="MS PGothic" charset="0"/>
              </a:rPr>
              <a:t>Activity: Data management and analysis plan</a:t>
            </a:r>
          </a:p>
        </p:txBody>
      </p:sp>
      <p:sp>
        <p:nvSpPr>
          <p:cNvPr id="59394" name="TextBox 1"/>
          <p:cNvSpPr txBox="1">
            <a:spLocks noChangeArrowheads="1"/>
          </p:cNvSpPr>
          <p:nvPr/>
        </p:nvSpPr>
        <p:spPr bwMode="auto">
          <a:xfrm>
            <a:off x="395288" y="2205038"/>
            <a:ext cx="31686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US" sz="2400">
                <a:solidFill>
                  <a:srgbClr val="000000"/>
                </a:solidFill>
              </a:rPr>
              <a:t>Develop a data management and analysis plan by filling in the table.</a:t>
            </a:r>
          </a:p>
        </p:txBody>
      </p:sp>
      <p:pic>
        <p:nvPicPr>
          <p:cNvPr id="5939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70350" y="1557338"/>
            <a:ext cx="4768850" cy="4464050"/>
          </a:xfr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3587" y="-459855"/>
            <a:ext cx="9217588" cy="691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7"/>
          <p:cNvSpPr>
            <a:spLocks noChangeArrowheads="1"/>
          </p:cNvSpPr>
          <p:nvPr/>
        </p:nvSpPr>
        <p:spPr bwMode="auto">
          <a:xfrm>
            <a:off x="-180975" y="4381500"/>
            <a:ext cx="9324975" cy="2000250"/>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60420" name="Title 1"/>
          <p:cNvSpPr>
            <a:spLocks noGrp="1"/>
          </p:cNvSpPr>
          <p:nvPr>
            <p:ph type="title"/>
          </p:nvPr>
        </p:nvSpPr>
        <p:spPr>
          <a:xfrm>
            <a:off x="611188" y="2649538"/>
            <a:ext cx="7886700" cy="2852737"/>
          </a:xfrm>
        </p:spPr>
        <p:txBody>
          <a:bodyPr/>
          <a:lstStyle/>
          <a:p>
            <a:pPr>
              <a:defRPr/>
            </a:pPr>
            <a:r>
              <a:rPr lang="en-US" dirty="0">
                <a:solidFill>
                  <a:schemeClr val="accent5">
                    <a:lumMod val="50000"/>
                  </a:schemeClr>
                </a:solidFill>
                <a:ea typeface="MS PGothic" charset="0"/>
              </a:rPr>
              <a:t>Module 10</a:t>
            </a:r>
          </a:p>
        </p:txBody>
      </p:sp>
      <p:sp>
        <p:nvSpPr>
          <p:cNvPr id="2" name="Text Placeholder 2"/>
          <p:cNvSpPr>
            <a:spLocks noGrp="1"/>
          </p:cNvSpPr>
          <p:nvPr>
            <p:ph type="body" idx="1"/>
          </p:nvPr>
        </p:nvSpPr>
        <p:spPr>
          <a:xfrm>
            <a:off x="611188" y="5529263"/>
            <a:ext cx="7886700" cy="1500187"/>
          </a:xfrm>
        </p:spPr>
        <p:txBody>
          <a:bodyPr/>
          <a:lstStyle/>
          <a:p>
            <a:r>
              <a:rPr lang="en-US">
                <a:solidFill>
                  <a:srgbClr val="364226"/>
                </a:solidFill>
                <a:latin typeface="Arial" charset="0"/>
                <a:ea typeface="MS PGothic" charset="0"/>
              </a:rPr>
              <a:t>Reporting and sharing </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323850" y="549275"/>
            <a:ext cx="8229600" cy="922338"/>
          </a:xfrm>
        </p:spPr>
        <p:txBody>
          <a:bodyPr/>
          <a:lstStyle/>
          <a:p>
            <a:r>
              <a:rPr lang="en-US">
                <a:latin typeface="Arial" charset="0"/>
                <a:ea typeface="MS PGothic" charset="0"/>
              </a:rPr>
              <a:t>Planning how to share your findings</a:t>
            </a:r>
          </a:p>
        </p:txBody>
      </p:sp>
      <p:graphicFrame>
        <p:nvGraphicFramePr>
          <p:cNvPr id="10" name="Content Placeholder 1"/>
          <p:cNvGraphicFramePr>
            <a:graphicFrameLocks noGrp="1"/>
          </p:cNvGraphicFramePr>
          <p:nvPr>
            <p:ph idx="1"/>
          </p:nvPr>
        </p:nvGraphicFramePr>
        <p:xfrm>
          <a:off x="381000" y="2204864"/>
          <a:ext cx="8229600" cy="3960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381000" y="274638"/>
            <a:ext cx="8763000" cy="922337"/>
          </a:xfrm>
        </p:spPr>
        <p:txBody>
          <a:bodyPr/>
          <a:lstStyle/>
          <a:p>
            <a:r>
              <a:rPr lang="en-US">
                <a:latin typeface="Arial" charset="0"/>
                <a:ea typeface="MS PGothic" charset="0"/>
              </a:rPr>
              <a:t>Video using a ‘vox-pop’: An example of non-traditional reporting</a:t>
            </a:r>
          </a:p>
        </p:txBody>
      </p:sp>
      <p:sp>
        <p:nvSpPr>
          <p:cNvPr id="62466" name="Date Placeholder 3"/>
          <p:cNvSpPr>
            <a:spLocks noGrp="1"/>
          </p:cNvSpPr>
          <p:nvPr>
            <p:ph type="dt" sz="quarter" idx="4294967295"/>
          </p:nvPr>
        </p:nvSpPr>
        <p:spPr bwMode="auto">
          <a:xfrm>
            <a:off x="444500" y="6565900"/>
            <a:ext cx="21336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AU"/>
              <a:t>RMIT University</a:t>
            </a:r>
          </a:p>
        </p:txBody>
      </p:sp>
      <p:sp>
        <p:nvSpPr>
          <p:cNvPr id="62467" name="Footer Placeholder 4"/>
          <p:cNvSpPr>
            <a:spLocks noGrp="1"/>
          </p:cNvSpPr>
          <p:nvPr>
            <p:ph type="ftr" sz="quarter" idx="4294967295"/>
          </p:nvPr>
        </p:nvSpPr>
        <p:spPr bwMode="auto">
          <a:xfrm>
            <a:off x="2611438" y="6575425"/>
            <a:ext cx="3832225"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AU"/>
              <a:t>School of Media &amp; Communication</a:t>
            </a:r>
          </a:p>
        </p:txBody>
      </p:sp>
      <p:sp>
        <p:nvSpPr>
          <p:cNvPr id="62468" name="Slide Number Placeholder 5"/>
          <p:cNvSpPr>
            <a:spLocks noGrp="1"/>
          </p:cNvSpPr>
          <p:nvPr>
            <p:ph type="sldNum" sz="quarter" idx="4294967295"/>
          </p:nvPr>
        </p:nvSpPr>
        <p:spPr bwMode="auto">
          <a:xfrm>
            <a:off x="6523038" y="6578600"/>
            <a:ext cx="21336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fld id="{90D98014-21B5-2F40-887D-5CF3B533F8AB}" type="slidenum">
              <a:rPr lang="en-AU" sz="1100"/>
              <a:pPr/>
              <a:t>55</a:t>
            </a:fld>
            <a:endParaRPr lang="en-AU" sz="1100"/>
          </a:p>
        </p:txBody>
      </p:sp>
      <p:pic>
        <p:nvPicPr>
          <p:cNvPr id="62469"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916113"/>
            <a:ext cx="6981825" cy="3889375"/>
          </a:xfrm>
        </p:spPr>
      </p:pic>
      <p:sp>
        <p:nvSpPr>
          <p:cNvPr id="62470" name="TextBox 1"/>
          <p:cNvSpPr txBox="1">
            <a:spLocks noChangeArrowheads="1"/>
          </p:cNvSpPr>
          <p:nvPr/>
        </p:nvSpPr>
        <p:spPr bwMode="auto">
          <a:xfrm>
            <a:off x="971550" y="5949950"/>
            <a:ext cx="534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US" sz="1800" u="sng">
                <a:hlinkClick r:id="rId3"/>
              </a:rPr>
              <a:t>https://www.youtube.com/watch?v=RkEUpX7gSt4</a:t>
            </a:r>
            <a:r>
              <a:rPr lang="en-US" sz="1800"/>
              <a:t>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23850" y="333375"/>
            <a:ext cx="8229600" cy="922338"/>
          </a:xfrm>
        </p:spPr>
        <p:txBody>
          <a:bodyPr/>
          <a:lstStyle/>
          <a:p>
            <a:r>
              <a:rPr lang="en-US">
                <a:latin typeface="Arial" charset="0"/>
                <a:ea typeface="MS PGothic" charset="0"/>
              </a:rPr>
              <a:t>Activity: Choosing reporting options using reporting cards</a:t>
            </a:r>
          </a:p>
        </p:txBody>
      </p:sp>
      <p:sp>
        <p:nvSpPr>
          <p:cNvPr id="63490" name="Content Placeholder 2"/>
          <p:cNvSpPr>
            <a:spLocks noGrp="1"/>
          </p:cNvSpPr>
          <p:nvPr>
            <p:ph idx="1"/>
          </p:nvPr>
        </p:nvSpPr>
        <p:spPr>
          <a:xfrm>
            <a:off x="381000" y="1916113"/>
            <a:ext cx="8229600" cy="4060825"/>
          </a:xfrm>
        </p:spPr>
        <p:txBody>
          <a:bodyPr/>
          <a:lstStyle/>
          <a:p>
            <a:r>
              <a:rPr lang="en-US" sz="2400">
                <a:latin typeface="Arial" charset="0"/>
                <a:ea typeface="MS PGothic" charset="0"/>
              </a:rPr>
              <a:t>Read through the reporting cards. </a:t>
            </a:r>
          </a:p>
          <a:p>
            <a:r>
              <a:rPr lang="en-US" sz="2400">
                <a:latin typeface="Arial" charset="0"/>
                <a:ea typeface="MS PGothic" charset="0"/>
              </a:rPr>
              <a:t>Refer back to your stakeholder map. Think about:</a:t>
            </a:r>
          </a:p>
          <a:p>
            <a:pPr marL="590550" lvl="1" indent="-285750">
              <a:buFont typeface="Courier New" charset="0"/>
              <a:buChar char="o"/>
            </a:pPr>
            <a:r>
              <a:rPr lang="en-US" sz="2400">
                <a:latin typeface="Arial" charset="0"/>
                <a:ea typeface="MS PGothic" charset="0"/>
                <a:cs typeface="MS PGothic" charset="0"/>
              </a:rPr>
              <a:t>Who do you want to report to?</a:t>
            </a:r>
          </a:p>
          <a:p>
            <a:pPr marL="590550" lvl="1" indent="-285750">
              <a:buFont typeface="Courier New" charset="0"/>
              <a:buChar char="o"/>
            </a:pPr>
            <a:r>
              <a:rPr lang="en-US" sz="2400">
                <a:latin typeface="Arial" charset="0"/>
                <a:ea typeface="MS PGothic" charset="0"/>
                <a:cs typeface="MS PGothic" charset="0"/>
              </a:rPr>
              <a:t>How can you best communicate? </a:t>
            </a:r>
          </a:p>
          <a:p>
            <a:r>
              <a:rPr lang="en-US" sz="2400">
                <a:latin typeface="Arial" charset="0"/>
                <a:ea typeface="MS PGothic" charset="0"/>
              </a:rPr>
              <a:t>Add your plans for sharing findings to your data-use calendar. </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18" y="-25347"/>
            <a:ext cx="9758686" cy="6478683"/>
          </a:xfrm>
          <a:noFill/>
        </p:spPr>
      </p:pic>
      <p:sp>
        <p:nvSpPr>
          <p:cNvPr id="64514" name="Title 1"/>
          <p:cNvSpPr>
            <a:spLocks noGrp="1"/>
          </p:cNvSpPr>
          <p:nvPr>
            <p:ph type="title"/>
          </p:nvPr>
        </p:nvSpPr>
        <p:spPr>
          <a:xfrm>
            <a:off x="458788" y="5300663"/>
            <a:ext cx="8229600" cy="922337"/>
          </a:xfrm>
        </p:spPr>
        <p:txBody>
          <a:bodyPr/>
          <a:lstStyle/>
          <a:p>
            <a:r>
              <a:rPr lang="en-US" sz="4400">
                <a:latin typeface="Arial" charset="0"/>
                <a:ea typeface="MS PGothic" charset="0"/>
              </a:rPr>
              <a:t>Concluding discussion</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23850" y="549275"/>
            <a:ext cx="8229600" cy="922338"/>
          </a:xfrm>
        </p:spPr>
        <p:txBody>
          <a:bodyPr/>
          <a:lstStyle/>
          <a:p>
            <a:r>
              <a:rPr lang="en-US">
                <a:latin typeface="Arial" charset="0"/>
                <a:ea typeface="MS PGothic" charset="0"/>
              </a:rPr>
              <a:t>Key insights</a:t>
            </a:r>
          </a:p>
        </p:txBody>
      </p:sp>
      <p:sp>
        <p:nvSpPr>
          <p:cNvPr id="65538" name="Content Placeholder 2"/>
          <p:cNvSpPr>
            <a:spLocks noGrp="1"/>
          </p:cNvSpPr>
          <p:nvPr>
            <p:ph idx="1"/>
          </p:nvPr>
        </p:nvSpPr>
        <p:spPr>
          <a:xfrm>
            <a:off x="381000" y="1628775"/>
            <a:ext cx="8229600" cy="4348163"/>
          </a:xfrm>
        </p:spPr>
        <p:txBody>
          <a:bodyPr/>
          <a:lstStyle/>
          <a:p>
            <a:r>
              <a:rPr lang="en-US">
                <a:latin typeface="Arial" charset="0"/>
                <a:ea typeface="MS PGothic" charset="0"/>
              </a:rPr>
              <a:t>(delete this text and add the group’s insights)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PACMASLogo.eps"/>
          <p:cNvPicPr>
            <a:picLocks noChangeAspect="1"/>
          </p:cNvPicPr>
          <p:nvPr/>
        </p:nvPicPr>
        <p:blipFill>
          <a:blip r:embed="rId2">
            <a:extLst>
              <a:ext uri="{28A0092B-C50C-407E-A947-70E740481C1C}">
                <a14:useLocalDpi xmlns:a14="http://schemas.microsoft.com/office/drawing/2010/main" val="0"/>
              </a:ext>
            </a:extLst>
          </a:blip>
          <a:srcRect b="59364"/>
          <a:stretch>
            <a:fillRect/>
          </a:stretch>
        </p:blipFill>
        <p:spPr bwMode="auto">
          <a:xfrm>
            <a:off x="5508625" y="4508500"/>
            <a:ext cx="230346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2" descr="RMIT_POS_CMY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508500"/>
            <a:ext cx="13684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ABCID_logo_stacked (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437063"/>
            <a:ext cx="17637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australian-aid-identifier-colour-we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73688"/>
            <a:ext cx="13652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ARC_stacked.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5229225"/>
            <a:ext cx="12001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02550" y="5805488"/>
            <a:ext cx="1441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Box 2"/>
          <p:cNvSpPr txBox="1">
            <a:spLocks noChangeArrowheads="1"/>
          </p:cNvSpPr>
          <p:nvPr/>
        </p:nvSpPr>
        <p:spPr bwMode="auto">
          <a:xfrm>
            <a:off x="1116013" y="1916113"/>
            <a:ext cx="62642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r>
              <a:rPr lang="en-US" sz="2000" b="1">
                <a:solidFill>
                  <a:schemeClr val="tx1"/>
                </a:solidFill>
              </a:rPr>
              <a:t>The IDEAS Guide was written by:</a:t>
            </a:r>
            <a:r>
              <a:rPr lang="en-US" sz="2000">
                <a:solidFill>
                  <a:schemeClr val="tx1"/>
                </a:solidFill>
              </a:rPr>
              <a:t> </a:t>
            </a:r>
          </a:p>
          <a:p>
            <a:r>
              <a:rPr lang="en-US" sz="2000">
                <a:solidFill>
                  <a:schemeClr val="tx1"/>
                </a:solidFill>
              </a:rPr>
              <a:t>Jessica Noske-Turner</a:t>
            </a:r>
          </a:p>
          <a:p>
            <a:r>
              <a:rPr lang="en-US" sz="2000">
                <a:solidFill>
                  <a:schemeClr val="tx1"/>
                </a:solidFill>
              </a:rPr>
              <a:t>Heather Horst</a:t>
            </a:r>
          </a:p>
          <a:p>
            <a:r>
              <a:rPr lang="en-US" sz="2000">
                <a:solidFill>
                  <a:schemeClr val="tx1"/>
                </a:solidFill>
              </a:rPr>
              <a:t>Jo Tacchi</a:t>
            </a:r>
          </a:p>
          <a:p>
            <a:endParaRPr lang="en-US" sz="2000" i="1">
              <a:solidFill>
                <a:schemeClr val="tx1"/>
              </a:solidFill>
            </a:endParaRPr>
          </a:p>
          <a:p>
            <a:r>
              <a:rPr lang="en-US" sz="2000" i="1">
                <a:solidFill>
                  <a:schemeClr val="tx1"/>
                </a:solidFill>
              </a:rPr>
              <a:t>Full acknowledgements page 4 of the IDEAS Guide.</a:t>
            </a:r>
          </a:p>
        </p:txBody>
      </p:sp>
      <p:sp>
        <p:nvSpPr>
          <p:cNvPr id="66568" name="Title 3"/>
          <p:cNvSpPr>
            <a:spLocks noGrp="1"/>
          </p:cNvSpPr>
          <p:nvPr>
            <p:ph type="title"/>
          </p:nvPr>
        </p:nvSpPr>
        <p:spPr>
          <a:xfrm>
            <a:off x="755650" y="620713"/>
            <a:ext cx="8229600" cy="922337"/>
          </a:xfrm>
        </p:spPr>
        <p:txBody>
          <a:bodyPr/>
          <a:lstStyle/>
          <a:p>
            <a:r>
              <a:rPr lang="en-US">
                <a:latin typeface="Arial" charset="0"/>
                <a:ea typeface="MS PGothic" charset="0"/>
              </a:rPr>
              <a:t>IDEAS Guide Acknowledgements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323850" y="260350"/>
            <a:ext cx="8229600" cy="1138238"/>
          </a:xfrm>
        </p:spPr>
        <p:txBody>
          <a:bodyPr/>
          <a:lstStyle/>
          <a:p>
            <a:r>
              <a:rPr lang="en-US">
                <a:latin typeface="Arial" charset="0"/>
                <a:ea typeface="MS PGothic" charset="0"/>
              </a:rPr>
              <a:t>Overview of the IDEAS Guide continued</a:t>
            </a:r>
          </a:p>
        </p:txBody>
      </p:sp>
      <p:graphicFrame>
        <p:nvGraphicFramePr>
          <p:cNvPr id="8" name="Content Placeholder 7"/>
          <p:cNvGraphicFramePr>
            <a:graphicFrameLocks noGrp="1"/>
          </p:cNvGraphicFramePr>
          <p:nvPr>
            <p:ph sz="half" idx="1"/>
          </p:nvPr>
        </p:nvGraphicFramePr>
        <p:xfrm>
          <a:off x="684213" y="1628775"/>
          <a:ext cx="7745412" cy="4248152"/>
        </p:xfrm>
        <a:graphic>
          <a:graphicData uri="http://schemas.openxmlformats.org/drawingml/2006/table">
            <a:tbl>
              <a:tblPr/>
              <a:tblGrid>
                <a:gridCol w="2301875"/>
                <a:gridCol w="5443537"/>
              </a:tblGrid>
              <a:tr h="2453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MS PGothic" charset="0"/>
                          <a:cs typeface="MS PGothic" charset="0"/>
                        </a:rPr>
                        <a:t>Guide Module</a:t>
                      </a:r>
                      <a:endParaRPr kumimoji="0" lang="en-US" sz="1400" b="0" i="0" u="none" strike="noStrike" cap="none" normalizeH="0" baseline="0" dirty="0">
                        <a:ln>
                          <a:noFill/>
                        </a:ln>
                        <a:solidFill>
                          <a:srgbClr val="000000"/>
                        </a:solidFill>
                        <a:effectLst/>
                        <a:latin typeface="Arial" charset="0"/>
                        <a:ea typeface="MS PGothic" charset="0"/>
                        <a:cs typeface="MS PGothic" charset="0"/>
                      </a:endParaRP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MS PGothic" charset="0"/>
                          <a:cs typeface="MS PGothic" charset="0"/>
                        </a:rPr>
                        <a:t>Objectives and Activities</a:t>
                      </a:r>
                      <a:endParaRPr kumimoji="0" lang="en-US" sz="1400" b="0" i="0" u="none" strike="noStrike" cap="none" normalizeH="0" baseline="0" dirty="0">
                        <a:ln>
                          <a:noFill/>
                        </a:ln>
                        <a:solidFill>
                          <a:srgbClr val="000000"/>
                        </a:solidFill>
                        <a:effectLst/>
                        <a:latin typeface="Arial" charset="0"/>
                        <a:ea typeface="MS PGothic" charset="0"/>
                        <a:cs typeface="MS PGothic" charset="0"/>
                      </a:endParaRP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45364">
                <a:tc gridSpan="2">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1" i="0" u="none" strike="noStrike" cap="none" normalizeH="0" baseline="0" dirty="0">
                          <a:ln>
                            <a:noFill/>
                          </a:ln>
                          <a:solidFill>
                            <a:srgbClr val="000000"/>
                          </a:solidFill>
                          <a:effectLst/>
                          <a:latin typeface="Arial" charset="0"/>
                          <a:ea typeface="MS PGothic" charset="0"/>
                          <a:cs typeface="MS PGothic" charset="0"/>
                        </a:rPr>
                        <a:t>PART 2</a:t>
                      </a:r>
                      <a:endParaRPr kumimoji="0" lang="en-US" sz="1400" b="0" i="0" u="none" strike="noStrike" cap="none" normalizeH="0" baseline="0" dirty="0">
                        <a:ln>
                          <a:noFill/>
                        </a:ln>
                        <a:solidFill>
                          <a:srgbClr val="000000"/>
                        </a:solidFill>
                        <a:effectLst/>
                        <a:latin typeface="Arial" charset="0"/>
                        <a:ea typeface="MS PGothic" charset="0"/>
                        <a:cs typeface="MS PGothic" charset="0"/>
                      </a:endParaRP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907945">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MS PGothic" charset="0"/>
                        </a:rPr>
                        <a:t>Module 6: Planning </a:t>
                      </a:r>
                      <a:r>
                        <a:rPr kumimoji="0" lang="en-US" sz="1400" b="0" i="0" u="none" strike="noStrike" cap="none" normalizeH="0" baseline="0" dirty="0" smtClean="0">
                          <a:ln>
                            <a:noFill/>
                          </a:ln>
                          <a:solidFill>
                            <a:srgbClr val="000000"/>
                          </a:solidFill>
                          <a:effectLst/>
                          <a:latin typeface="Arial" charset="0"/>
                          <a:ea typeface="MS PGothic" charset="0"/>
                          <a:cs typeface="MS PGothic" charset="0"/>
                        </a:rPr>
                        <a:t>data-use</a:t>
                      </a:r>
                      <a:endParaRPr kumimoji="0" lang="en-US" sz="1400" b="0" i="0" u="none" strike="noStrike" cap="none" normalizeH="0" baseline="0" dirty="0">
                        <a:ln>
                          <a:noFill/>
                        </a:ln>
                        <a:solidFill>
                          <a:srgbClr val="000000"/>
                        </a:solidFill>
                        <a:effectLst/>
                        <a:latin typeface="Arial" charset="0"/>
                        <a:ea typeface="MS PGothic" charset="0"/>
                        <a:cs typeface="MS PGothic" charset="0"/>
                      </a:endParaRP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2E9"/>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What is our overall timeline for sharing our findings and insights? How can we build-in continuous learning? What are the most appropriate ways to share our insights?</a:t>
                      </a: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2E9"/>
                    </a:solidFill>
                  </a:tcPr>
                </a:tc>
              </a:tr>
              <a:tr h="490728">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MS PGothic" charset="0"/>
                        </a:rPr>
                        <a:t>Module 7: Asking the </a:t>
                      </a:r>
                      <a:r>
                        <a:rPr kumimoji="0" lang="en-US" sz="1400" b="0" i="0" u="none" strike="noStrike" cap="none" normalizeH="0" baseline="0" dirty="0" smtClean="0">
                          <a:ln>
                            <a:noFill/>
                          </a:ln>
                          <a:solidFill>
                            <a:srgbClr val="000000"/>
                          </a:solidFill>
                          <a:effectLst/>
                          <a:latin typeface="Arial" charset="0"/>
                          <a:ea typeface="MS PGothic" charset="0"/>
                          <a:cs typeface="MS PGothic" charset="0"/>
                        </a:rPr>
                        <a:t>right questions</a:t>
                      </a:r>
                      <a:endParaRPr kumimoji="0" lang="en-US" sz="1400" b="0" i="0" u="none" strike="noStrike" cap="none" normalizeH="0" baseline="0" dirty="0">
                        <a:ln>
                          <a:noFill/>
                        </a:ln>
                        <a:solidFill>
                          <a:srgbClr val="000000"/>
                        </a:solidFill>
                        <a:effectLst/>
                        <a:latin typeface="Arial" charset="0"/>
                        <a:ea typeface="MS PGothic" charset="0"/>
                        <a:cs typeface="MS PGothic" charset="0"/>
                      </a:endParaRP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9CB9C"/>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MS PGothic" charset="0"/>
                        </a:rPr>
                        <a:t>Based on our main goals, what are the key evaluation questions?</a:t>
                      </a: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9CB9C"/>
                    </a:solidFill>
                  </a:tcPr>
                </a:tc>
              </a:tr>
              <a:tr h="980961">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MS PGothic" charset="0"/>
                        </a:rPr>
                        <a:t>Module 8: Planning </a:t>
                      </a:r>
                      <a:r>
                        <a:rPr kumimoji="0" lang="en-US" sz="1400" b="0" i="0" u="none" strike="noStrike" cap="none" normalizeH="0" baseline="0" dirty="0" smtClean="0">
                          <a:ln>
                            <a:noFill/>
                          </a:ln>
                          <a:solidFill>
                            <a:srgbClr val="000000"/>
                          </a:solidFill>
                          <a:effectLst/>
                          <a:latin typeface="Arial" charset="0"/>
                          <a:ea typeface="MS PGothic" charset="0"/>
                          <a:cs typeface="MS PGothic" charset="0"/>
                        </a:rPr>
                        <a:t>information </a:t>
                      </a:r>
                      <a:r>
                        <a:rPr kumimoji="0" lang="en-US" sz="1400" b="0" i="0" u="none" strike="noStrike" cap="none" normalizeH="0" baseline="0" dirty="0">
                          <a:ln>
                            <a:noFill/>
                          </a:ln>
                          <a:solidFill>
                            <a:srgbClr val="000000"/>
                          </a:solidFill>
                          <a:effectLst/>
                          <a:latin typeface="Arial" charset="0"/>
                          <a:ea typeface="MS PGothic" charset="0"/>
                          <a:cs typeface="MS PGothic" charset="0"/>
                        </a:rPr>
                        <a:t>and </a:t>
                      </a:r>
                      <a:r>
                        <a:rPr kumimoji="0" lang="en-US" sz="1400" b="0" i="0" u="none" strike="noStrike" cap="none" normalizeH="0" baseline="0" dirty="0" smtClean="0">
                          <a:ln>
                            <a:noFill/>
                          </a:ln>
                          <a:solidFill>
                            <a:srgbClr val="000000"/>
                          </a:solidFill>
                          <a:effectLst/>
                          <a:latin typeface="Arial" charset="0"/>
                          <a:ea typeface="MS PGothic" charset="0"/>
                          <a:cs typeface="MS PGothic" charset="0"/>
                        </a:rPr>
                        <a:t>data collection </a:t>
                      </a:r>
                      <a:endParaRPr kumimoji="0" lang="en-US" sz="1400" b="0" i="0" u="none" strike="noStrike" cap="none" normalizeH="0" baseline="0" dirty="0">
                        <a:ln>
                          <a:noFill/>
                        </a:ln>
                        <a:solidFill>
                          <a:srgbClr val="000000"/>
                        </a:solidFill>
                        <a:effectLst/>
                        <a:latin typeface="Arial" charset="0"/>
                        <a:ea typeface="MS PGothic" charset="0"/>
                        <a:cs typeface="MS PGothic" charset="0"/>
                      </a:endParaRP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2CC"/>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MS PGothic" charset="0"/>
                        </a:rPr>
                        <a:t>Which data collection methods will give us the best information to answer our questions? Which methods are realistic? What is the role of ethics in data collection?</a:t>
                      </a: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2CC"/>
                    </a:solidFill>
                  </a:tcPr>
                </a:tc>
              </a:tr>
              <a:tr h="688895">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MS PGothic" charset="0"/>
                        </a:rPr>
                        <a:t>Module 9: Making </a:t>
                      </a:r>
                      <a:r>
                        <a:rPr kumimoji="0" lang="en-US" sz="1400" b="0" i="0" u="none" strike="noStrike" cap="none" normalizeH="0" baseline="0" dirty="0" smtClean="0">
                          <a:ln>
                            <a:noFill/>
                          </a:ln>
                          <a:solidFill>
                            <a:srgbClr val="000000"/>
                          </a:solidFill>
                          <a:effectLst/>
                          <a:latin typeface="Arial" charset="0"/>
                          <a:ea typeface="MS PGothic" charset="0"/>
                          <a:cs typeface="MS PGothic" charset="0"/>
                        </a:rPr>
                        <a:t>sense </a:t>
                      </a:r>
                      <a:r>
                        <a:rPr kumimoji="0" lang="en-US" sz="1400" b="0" i="0" u="none" strike="noStrike" cap="none" normalizeH="0" baseline="0" dirty="0">
                          <a:ln>
                            <a:noFill/>
                          </a:ln>
                          <a:solidFill>
                            <a:srgbClr val="000000"/>
                          </a:solidFill>
                          <a:effectLst/>
                          <a:latin typeface="Arial" charset="0"/>
                          <a:ea typeface="MS PGothic" charset="0"/>
                          <a:cs typeface="MS PGothic" charset="0"/>
                        </a:rPr>
                        <a:t>of </a:t>
                      </a:r>
                      <a:r>
                        <a:rPr kumimoji="0" lang="en-US" sz="1400" b="0" i="0" u="none" strike="noStrike" cap="none" normalizeH="0" baseline="0" dirty="0" smtClean="0">
                          <a:ln>
                            <a:noFill/>
                          </a:ln>
                          <a:solidFill>
                            <a:srgbClr val="000000"/>
                          </a:solidFill>
                          <a:effectLst/>
                          <a:latin typeface="Arial" charset="0"/>
                          <a:ea typeface="MS PGothic" charset="0"/>
                          <a:cs typeface="MS PGothic" charset="0"/>
                        </a:rPr>
                        <a:t>data</a:t>
                      </a:r>
                      <a:endParaRPr kumimoji="0" lang="en-US" sz="1400" b="0" i="0" u="none" strike="noStrike" cap="none" normalizeH="0" baseline="0" dirty="0">
                        <a:ln>
                          <a:noFill/>
                        </a:ln>
                        <a:solidFill>
                          <a:srgbClr val="000000"/>
                        </a:solidFill>
                        <a:effectLst/>
                        <a:latin typeface="Arial" charset="0"/>
                        <a:ea typeface="MS PGothic" charset="0"/>
                        <a:cs typeface="MS PGothic" charset="0"/>
                      </a:endParaRP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2CC"/>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MS PGothic" charset="0"/>
                        </a:rPr>
                        <a:t>Now that you have collected the data, how can you </a:t>
                      </a:r>
                      <a:r>
                        <a:rPr kumimoji="0" lang="en-US" sz="1400" b="0" i="0" u="none" strike="noStrike" cap="none" normalizeH="0" baseline="0" dirty="0" err="1">
                          <a:ln>
                            <a:noFill/>
                          </a:ln>
                          <a:solidFill>
                            <a:srgbClr val="000000"/>
                          </a:solidFill>
                          <a:effectLst/>
                          <a:latin typeface="Arial" charset="0"/>
                          <a:ea typeface="MS PGothic" charset="0"/>
                          <a:cs typeface="MS PGothic" charset="0"/>
                        </a:rPr>
                        <a:t>analyse</a:t>
                      </a:r>
                      <a:r>
                        <a:rPr kumimoji="0" lang="en-US" sz="1400" b="0" i="0" u="none" strike="noStrike" cap="none" normalizeH="0" baseline="0" dirty="0">
                          <a:ln>
                            <a:noFill/>
                          </a:ln>
                          <a:solidFill>
                            <a:srgbClr val="000000"/>
                          </a:solidFill>
                          <a:effectLst/>
                          <a:latin typeface="Arial" charset="0"/>
                          <a:ea typeface="MS PGothic" charset="0"/>
                          <a:cs typeface="MS PGothic" charset="0"/>
                        </a:rPr>
                        <a:t> it to find patterns and trends?</a:t>
                      </a: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2CC"/>
                    </a:solidFill>
                  </a:tcPr>
                </a:tc>
              </a:tr>
              <a:tr h="688895">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MS PGothic" charset="0"/>
                        </a:rPr>
                        <a:t>Module 10: Reporting and </a:t>
                      </a:r>
                      <a:r>
                        <a:rPr kumimoji="0" lang="en-US" sz="1400" b="0" i="0" u="none" strike="noStrike" cap="none" normalizeH="0" baseline="0" dirty="0" smtClean="0">
                          <a:ln>
                            <a:noFill/>
                          </a:ln>
                          <a:solidFill>
                            <a:srgbClr val="000000"/>
                          </a:solidFill>
                          <a:effectLst/>
                          <a:latin typeface="Arial" charset="0"/>
                          <a:ea typeface="MS PGothic" charset="0"/>
                          <a:cs typeface="MS PGothic" charset="0"/>
                        </a:rPr>
                        <a:t>sharing</a:t>
                      </a:r>
                      <a:endParaRPr kumimoji="0" lang="en-US" sz="1400" b="0" i="0" u="none" strike="noStrike" cap="none" normalizeH="0" baseline="0" dirty="0">
                        <a:ln>
                          <a:noFill/>
                        </a:ln>
                        <a:solidFill>
                          <a:srgbClr val="000000"/>
                        </a:solidFill>
                        <a:effectLst/>
                        <a:latin typeface="Arial" charset="0"/>
                        <a:ea typeface="MS PGothic" charset="0"/>
                        <a:cs typeface="MS PGothic" charset="0"/>
                      </a:endParaRP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2E9"/>
                    </a:solidFill>
                  </a:tcPr>
                </a:tc>
                <a:tc>
                  <a:txBody>
                    <a:body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MS PGothic" charset="0"/>
                        </a:rPr>
                        <a:t>Tips on presenting and reporting on your data, including non-traditional and visual methods.</a:t>
                      </a:r>
                    </a:p>
                  </a:txBody>
                  <a:tcPr marL="50600" marR="5060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2E9"/>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6"/>
          <p:cNvSpPr>
            <a:spLocks noGrp="1"/>
          </p:cNvSpPr>
          <p:nvPr>
            <p:ph type="ctrTitle"/>
          </p:nvPr>
        </p:nvSpPr>
        <p:spPr>
          <a:xfrm>
            <a:off x="323850" y="4005263"/>
            <a:ext cx="6553200" cy="1295400"/>
          </a:xfrm>
        </p:spPr>
        <p:txBody>
          <a:bodyPr/>
          <a:lstStyle/>
          <a:p>
            <a:r>
              <a:rPr lang="en-US" sz="6600">
                <a:latin typeface="Arial" charset="0"/>
                <a:ea typeface="MS PGothic" charset="0"/>
              </a:rPr>
              <a:t>Part 1</a:t>
            </a:r>
          </a:p>
        </p:txBody>
      </p:sp>
      <p:sp>
        <p:nvSpPr>
          <p:cNvPr id="13314" name="Slide Number Placeholder 5"/>
          <p:cNvSpPr>
            <a:spLocks noGrp="1"/>
          </p:cNvSpPr>
          <p:nvPr>
            <p:ph type="sldNum" sz="quarter" idx="4294967295"/>
          </p:nvPr>
        </p:nvSpPr>
        <p:spPr bwMode="auto">
          <a:xfrm>
            <a:off x="7010400" y="6578600"/>
            <a:ext cx="21336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charset="0"/>
                <a:ea typeface="MS PGothic" charset="0"/>
                <a:cs typeface="MS PGothic" charset="0"/>
              </a:defRPr>
            </a:lvl1pPr>
            <a:lvl2pPr marL="742950" indent="-285750">
              <a:defRPr sz="1000">
                <a:solidFill>
                  <a:schemeClr val="bg1"/>
                </a:solidFill>
                <a:latin typeface="Arial" charset="0"/>
                <a:ea typeface="MS PGothic" charset="0"/>
                <a:cs typeface="MS PGothic" charset="0"/>
              </a:defRPr>
            </a:lvl2pPr>
            <a:lvl3pPr marL="1143000" indent="-228600">
              <a:defRPr sz="1000">
                <a:solidFill>
                  <a:schemeClr val="bg1"/>
                </a:solidFill>
                <a:latin typeface="Arial" charset="0"/>
                <a:ea typeface="MS PGothic" charset="0"/>
                <a:cs typeface="MS PGothic" charset="0"/>
              </a:defRPr>
            </a:lvl3pPr>
            <a:lvl4pPr marL="1600200" indent="-228600">
              <a:defRPr sz="1000">
                <a:solidFill>
                  <a:schemeClr val="bg1"/>
                </a:solidFill>
                <a:latin typeface="Arial" charset="0"/>
                <a:ea typeface="MS PGothic" charset="0"/>
                <a:cs typeface="MS PGothic" charset="0"/>
              </a:defRPr>
            </a:lvl4pPr>
            <a:lvl5pPr marL="2057400" indent="-228600">
              <a:defRPr sz="1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defRPr sz="1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defRPr sz="1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defRPr sz="1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defRPr sz="1000">
                <a:solidFill>
                  <a:schemeClr val="bg1"/>
                </a:solidFill>
                <a:latin typeface="Arial" charset="0"/>
                <a:ea typeface="MS PGothic" charset="0"/>
                <a:cs typeface="MS PGothic" charset="0"/>
              </a:defRPr>
            </a:lvl9pPr>
          </a:lstStyle>
          <a:p>
            <a:fld id="{C25CE1FA-30F8-3C4E-8280-DBF2569A1D18}" type="slidenum">
              <a:rPr lang="en-AU" sz="1100"/>
              <a:pPr/>
              <a:t>7</a:t>
            </a:fld>
            <a:endParaRPr lang="en-AU" sz="11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766101" cy="648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1"/>
          <p:cNvSpPr>
            <a:spLocks noChangeArrowheads="1"/>
          </p:cNvSpPr>
          <p:nvPr/>
        </p:nvSpPr>
        <p:spPr bwMode="auto">
          <a:xfrm>
            <a:off x="0" y="4076700"/>
            <a:ext cx="9144000" cy="2305050"/>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b" hangingPunct="1"/>
            <a:endParaRPr lang="en-US"/>
          </a:p>
        </p:txBody>
      </p:sp>
      <p:sp>
        <p:nvSpPr>
          <p:cNvPr id="14339" name="Title 1"/>
          <p:cNvSpPr>
            <a:spLocks noGrp="1"/>
          </p:cNvSpPr>
          <p:nvPr>
            <p:ph type="title"/>
          </p:nvPr>
        </p:nvSpPr>
        <p:spPr>
          <a:xfrm>
            <a:off x="608013" y="2433638"/>
            <a:ext cx="7886700" cy="2852737"/>
          </a:xfrm>
        </p:spPr>
        <p:txBody>
          <a:bodyPr/>
          <a:lstStyle/>
          <a:p>
            <a:r>
              <a:rPr lang="en-US">
                <a:solidFill>
                  <a:srgbClr val="526238"/>
                </a:solidFill>
                <a:latin typeface="Arial" charset="0"/>
                <a:ea typeface="MS PGothic" charset="0"/>
              </a:rPr>
              <a:t>Module 1</a:t>
            </a:r>
          </a:p>
        </p:txBody>
      </p:sp>
      <p:sp>
        <p:nvSpPr>
          <p:cNvPr id="14340" name="Text Placeholder 2"/>
          <p:cNvSpPr>
            <a:spLocks noGrp="1"/>
          </p:cNvSpPr>
          <p:nvPr>
            <p:ph type="body" idx="1"/>
          </p:nvPr>
        </p:nvSpPr>
        <p:spPr>
          <a:xfrm>
            <a:off x="608013" y="5313363"/>
            <a:ext cx="7886700" cy="1068387"/>
          </a:xfrm>
        </p:spPr>
        <p:txBody>
          <a:bodyPr/>
          <a:lstStyle/>
          <a:p>
            <a:r>
              <a:rPr lang="en-US">
                <a:solidFill>
                  <a:srgbClr val="526238"/>
                </a:solidFill>
                <a:latin typeface="Arial" charset="0"/>
                <a:ea typeface="MS PGothic" charset="0"/>
              </a:rPr>
              <a:t>Understanding the role of evaluation and learning </a:t>
            </a:r>
            <a:br>
              <a:rPr lang="en-US">
                <a:solidFill>
                  <a:srgbClr val="526238"/>
                </a:solidFill>
                <a:latin typeface="Arial" charset="0"/>
                <a:ea typeface="MS PGothic" charset="0"/>
              </a:rPr>
            </a:br>
            <a:r>
              <a:rPr lang="en-US">
                <a:solidFill>
                  <a:srgbClr val="526238"/>
                </a:solidFill>
                <a:latin typeface="Arial" charset="0"/>
                <a:ea typeface="MS PGothic" charset="0"/>
              </a:rPr>
              <a:t>in innovation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79388" y="268288"/>
            <a:ext cx="8785225" cy="922337"/>
          </a:xfrm>
        </p:spPr>
        <p:txBody>
          <a:bodyPr/>
          <a:lstStyle/>
          <a:p>
            <a:pPr>
              <a:defRPr/>
            </a:pPr>
            <a:r>
              <a:rPr lang="en-US" altLang="en-US" sz="2350" dirty="0" smtClean="0"/>
              <a:t>Activity 1: Understanding which type of course you are travelling</a:t>
            </a:r>
          </a:p>
        </p:txBody>
      </p:sp>
      <p:pic>
        <p:nvPicPr>
          <p:cNvPr id="153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437063"/>
            <a:ext cx="23495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150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484313"/>
            <a:ext cx="4887913"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150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9375" y="1557338"/>
            <a:ext cx="52482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2">
  <a:themeElements>
    <a:clrScheme name="Custom 3">
      <a:dk1>
        <a:srgbClr val="000000"/>
      </a:dk1>
      <a:lt1>
        <a:srgbClr val="FFFFFF"/>
      </a:lt1>
      <a:dk2>
        <a:srgbClr val="000000"/>
      </a:dk2>
      <a:lt2>
        <a:srgbClr val="808080"/>
      </a:lt2>
      <a:accent1>
        <a:srgbClr val="B8D84C"/>
      </a:accent1>
      <a:accent2>
        <a:srgbClr val="4CBFEE"/>
      </a:accent2>
      <a:accent3>
        <a:srgbClr val="FFFFFF"/>
      </a:accent3>
      <a:accent4>
        <a:srgbClr val="000000"/>
      </a:accent4>
      <a:accent5>
        <a:srgbClr val="6D834B"/>
      </a:accent5>
      <a:accent6>
        <a:srgbClr val="1D819B"/>
      </a:accent6>
      <a:hlink>
        <a:srgbClr val="000000"/>
      </a:hlink>
      <a:folHlink>
        <a:srgbClr val="423D00"/>
      </a:folHlink>
    </a:clrScheme>
    <a:fontScheme name="Presentation-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5957</TotalTime>
  <Words>2896</Words>
  <Application>Microsoft Macintosh PowerPoint</Application>
  <PresentationFormat>On-screen Show (4:3)</PresentationFormat>
  <Paragraphs>349</Paragraphs>
  <Slides>59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Arial</vt:lpstr>
      <vt:lpstr>MS PGothic</vt:lpstr>
      <vt:lpstr>ＭＳ Ｐゴシック</vt:lpstr>
      <vt:lpstr>Calibri</vt:lpstr>
      <vt:lpstr>Courier New</vt:lpstr>
      <vt:lpstr>Presentation-2</vt:lpstr>
      <vt:lpstr>Custom Design</vt:lpstr>
      <vt:lpstr>Welcome to the IDEAS Guide Workshop (Innovating, Designing, Evaluating and Applying to Small-scale media and communication projects)  </vt:lpstr>
      <vt:lpstr>Workshop guidelines</vt:lpstr>
      <vt:lpstr>Workshop schedule</vt:lpstr>
      <vt:lpstr>Workshop schedule (continued)</vt:lpstr>
      <vt:lpstr>Overview of the IDEAS Guide</vt:lpstr>
      <vt:lpstr>Overview of the IDEAS Guide continued</vt:lpstr>
      <vt:lpstr>Part 1</vt:lpstr>
      <vt:lpstr>Module 1</vt:lpstr>
      <vt:lpstr>Activity 1: Understanding which type of course you are travelling</vt:lpstr>
      <vt:lpstr>Activity 2: Considering the type of evaluation that matches your learning pathways </vt:lpstr>
      <vt:lpstr>Differences between common thinking about evaluation and the IDEAS Guide evaluation approach</vt:lpstr>
      <vt:lpstr>Module 2</vt:lpstr>
      <vt:lpstr>Activity 1: What are you trying to do? </vt:lpstr>
      <vt:lpstr>Four basic approaches most media and communication projects use</vt:lpstr>
      <vt:lpstr>Activity 2: How are you trying to do it? Step 1: Sorting and comparing project approaches using objects </vt:lpstr>
      <vt:lpstr>Activity 2: How are you trying to do it? Step 2: Ranking different project approaches  </vt:lpstr>
      <vt:lpstr>Activity 2: How are you trying to do it?  Step 3: Goal statements (an example)</vt:lpstr>
      <vt:lpstr>Module 3</vt:lpstr>
      <vt:lpstr>Activity: Stakeholder mapping</vt:lpstr>
      <vt:lpstr>Activity: Stakeholder mapping (step 4)</vt:lpstr>
      <vt:lpstr>Module 4</vt:lpstr>
      <vt:lpstr>Engaging different kinds of expertise</vt:lpstr>
      <vt:lpstr>Ideas for bringing in more local expertise</vt:lpstr>
      <vt:lpstr>Culture and customs</vt:lpstr>
      <vt:lpstr>Activity: Thinking about your engagement and communication styles</vt:lpstr>
      <vt:lpstr>Module 5</vt:lpstr>
      <vt:lpstr>Considering the risks</vt:lpstr>
      <vt:lpstr>Activity 1: Examples of ethical risks</vt:lpstr>
      <vt:lpstr>Activity 2: Considering your own project’s ethical risks</vt:lpstr>
      <vt:lpstr>Day 2: Welcome back</vt:lpstr>
      <vt:lpstr>Recap of part 1</vt:lpstr>
      <vt:lpstr>Introduction to part 2: Developing an evaluation plan</vt:lpstr>
      <vt:lpstr>Module 6</vt:lpstr>
      <vt:lpstr>Activity 1: Uses and users of evaluation</vt:lpstr>
      <vt:lpstr>Activity 2: Data-use calendar</vt:lpstr>
      <vt:lpstr>The learning loop: A tool for continual learning</vt:lpstr>
      <vt:lpstr>Module 7</vt:lpstr>
      <vt:lpstr>Activity 1: Thinking again about the uses and users of evaluation</vt:lpstr>
      <vt:lpstr>Activity 2: Specifying the key evaluation questions</vt:lpstr>
      <vt:lpstr>Module 8</vt:lpstr>
      <vt:lpstr>Tracking project activities and achievements (‘monitoring’)</vt:lpstr>
      <vt:lpstr>Activity 1: Creating a monitoring plan</vt:lpstr>
      <vt:lpstr>Tool: Capturing the unexpected</vt:lpstr>
      <vt:lpstr>Activity 2: Choosing evaluation methods using methods cards</vt:lpstr>
      <vt:lpstr>Ethics in data collection and evaluation</vt:lpstr>
      <vt:lpstr>PowerPoint Presentation</vt:lpstr>
      <vt:lpstr>Module 9</vt:lpstr>
      <vt:lpstr>Managing data</vt:lpstr>
      <vt:lpstr>Managing data: An example template</vt:lpstr>
      <vt:lpstr>Making sense of data (analysing data)</vt:lpstr>
      <vt:lpstr>Activity: Making sense of data (learning by doing)</vt:lpstr>
      <vt:lpstr>Activity: Data management and analysis plan</vt:lpstr>
      <vt:lpstr>Module 10</vt:lpstr>
      <vt:lpstr>Planning how to share your findings</vt:lpstr>
      <vt:lpstr>Video using a ‘vox-pop’: An example of non-traditional reporting</vt:lpstr>
      <vt:lpstr>Activity: Choosing reporting options using reporting cards</vt:lpstr>
      <vt:lpstr>Concluding discussion</vt:lpstr>
      <vt:lpstr>Key insights</vt:lpstr>
      <vt:lpstr>IDEAS Guide 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Guide Workshop (Innovating, Designing, Evaluating and Applying to Small-Scale Grants )  A guide for small-scale media and communication projects in the Pacific</dc:title>
  <dc:creator>Jessica Noske-Turner</dc:creator>
  <cp:lastModifiedBy>Jessica Noske-Turner</cp:lastModifiedBy>
  <cp:revision>122</cp:revision>
  <cp:lastPrinted>2016-12-07T00:09:57Z</cp:lastPrinted>
  <dcterms:created xsi:type="dcterms:W3CDTF">2016-04-24T00:19:08Z</dcterms:created>
  <dcterms:modified xsi:type="dcterms:W3CDTF">2016-12-12T01:50:03Z</dcterms:modified>
</cp:coreProperties>
</file>